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comments/comment1.xml" ContentType="application/vnd.openxmlformats-officedocument.presentationml.comments+xml"/>
  <Override PartName="/ppt/slides/slide8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Tagir Minnakhmetov" initials="TM" lastIdx="2"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comments" Target="comments/comment1.xml"/><Relationship Id="rId95"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4-01-28T08:57:45.285" idx="1">
    <p:pos x="141" y="677"/>
    <p:text>не уверен в корректности</p:text>
    <p:extLst>
      <p:ext uri="{C676402C-5697-4E1C-873F-D02D1690AC5C}">
        <p15:threadingInfo xmlns:p15="http://schemas.microsoft.com/office/powerpoint/2012/main" timeZoneBias="-180"/>
      </p:ext>
    </p:extLst>
  </p:cm>
  <p:cm authorId="0" dt="2024-01-28T08:58:39.069" idx="2">
    <p:pos x="141" y="777"/>
    <p:text>перечислить ключевые?</p:text>
    <p:extLst>
      <p:ext uri="{C676402C-5697-4E1C-873F-D02D1690AC5C}">
        <p15:threadingInfo xmlns:p15="http://schemas.microsoft.com/office/powerpoint/2012/main" timeZoneBias="-18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74" name="Shape 574"/>
          <p:cNvSpPr/>
          <p:nvPr>
            <p:ph type="sldImg"/>
          </p:nvPr>
        </p:nvSpPr>
        <p:spPr>
          <a:xfrm>
            <a:off x="1143000" y="685800"/>
            <a:ext cx="4572000" cy="3429000"/>
          </a:xfrm>
          <a:prstGeom prst="rect">
            <a:avLst/>
          </a:prstGeom>
        </p:spPr>
        <p:txBody>
          <a:bodyPr/>
          <a:lstStyle/>
          <a:p>
            <a:pPr/>
          </a:p>
        </p:txBody>
      </p:sp>
      <p:sp>
        <p:nvSpPr>
          <p:cNvPr id="575" name="Shape 57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1.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1.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1.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pn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png"/></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bg>
      <p:bgPr>
        <a:solidFill>
          <a:srgbClr val="FFFFFF"/>
        </a:solidFill>
      </p:bgPr>
    </p:bg>
    <p:spTree>
      <p:nvGrpSpPr>
        <p:cNvPr id="1" name=""/>
        <p:cNvGrpSpPr/>
        <p:nvPr/>
      </p:nvGrpSpPr>
      <p:grpSpPr>
        <a:xfrm>
          <a:off x="0" y="0"/>
          <a:ext cx="0" cy="0"/>
          <a:chOff x="0" y="0"/>
          <a:chExt cx="0" cy="0"/>
        </a:xfrm>
      </p:grpSpPr>
      <p:sp>
        <p:nvSpPr>
          <p:cNvPr id="12" name="Текст заголовка"/>
          <p:cNvSpPr txBox="1"/>
          <p:nvPr>
            <p:ph type="title"/>
          </p:nvPr>
        </p:nvSpPr>
        <p:spPr>
          <a:xfrm>
            <a:off x="224774" y="216699"/>
            <a:ext cx="8559302" cy="572702"/>
          </a:xfrm>
          <a:prstGeom prst="rect">
            <a:avLst/>
          </a:prstGeom>
        </p:spPr>
        <p:txBody>
          <a:bodyPr anchor="t"/>
          <a:lstStyle>
            <a:lvl1pPr>
              <a:lnSpc>
                <a:spcPct val="90000"/>
              </a:lnSpc>
              <a:defRPr sz="2400"/>
            </a:lvl1pPr>
          </a:lstStyle>
          <a:p>
            <a:pPr/>
            <a:r>
              <a:t>Текст заголовка</a:t>
            </a:r>
          </a:p>
        </p:txBody>
      </p:sp>
      <p:sp>
        <p:nvSpPr>
          <p:cNvPr id="13" name="Уровень текста 1…"/>
          <p:cNvSpPr txBox="1"/>
          <p:nvPr>
            <p:ph type="body" idx="1"/>
          </p:nvPr>
        </p:nvSpPr>
        <p:spPr>
          <a:xfrm>
            <a:off x="224774" y="1074799"/>
            <a:ext cx="8742001" cy="3875101"/>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1">
    <p:bg>
      <p:bgPr>
        <a:solidFill>
          <a:srgbClr val="FFFFFF"/>
        </a:solidFill>
      </p:bgPr>
    </p:bg>
    <p:spTree>
      <p:nvGrpSpPr>
        <p:cNvPr id="1" name=""/>
        <p:cNvGrpSpPr/>
        <p:nvPr/>
      </p:nvGrpSpPr>
      <p:grpSpPr>
        <a:xfrm>
          <a:off x="0" y="0"/>
          <a:ext cx="0" cy="0"/>
          <a:chOff x="0" y="0"/>
          <a:chExt cx="0" cy="0"/>
        </a:xfrm>
      </p:grpSpPr>
      <p:sp>
        <p:nvSpPr>
          <p:cNvPr id="96"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97"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8"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0">
    <p:bg>
      <p:bgPr>
        <a:solidFill>
          <a:srgbClr val="FFFFFF"/>
        </a:solidFill>
      </p:bgPr>
    </p:bg>
    <p:spTree>
      <p:nvGrpSpPr>
        <p:cNvPr id="1" name=""/>
        <p:cNvGrpSpPr/>
        <p:nvPr/>
      </p:nvGrpSpPr>
      <p:grpSpPr>
        <a:xfrm>
          <a:off x="0" y="0"/>
          <a:ext cx="0" cy="0"/>
          <a:chOff x="0" y="0"/>
          <a:chExt cx="0" cy="0"/>
        </a:xfrm>
      </p:grpSpPr>
      <p:sp>
        <p:nvSpPr>
          <p:cNvPr id="105"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106"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7"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2_2">
    <p:bg>
      <p:bgPr>
        <a:solidFill>
          <a:srgbClr val="FFFFFF"/>
        </a:solidFill>
      </p:bgPr>
    </p:bg>
    <p:spTree>
      <p:nvGrpSpPr>
        <p:cNvPr id="1" name=""/>
        <p:cNvGrpSpPr/>
        <p:nvPr/>
      </p:nvGrpSpPr>
      <p:grpSpPr>
        <a:xfrm>
          <a:off x="0" y="0"/>
          <a:ext cx="0" cy="0"/>
          <a:chOff x="0" y="0"/>
          <a:chExt cx="0" cy="0"/>
        </a:xfrm>
      </p:grpSpPr>
      <p:sp>
        <p:nvSpPr>
          <p:cNvPr id="114" name="Текст заголовка"/>
          <p:cNvSpPr txBox="1"/>
          <p:nvPr>
            <p:ph type="title"/>
          </p:nvPr>
        </p:nvSpPr>
        <p:spPr>
          <a:xfrm>
            <a:off x="232900" y="210675"/>
            <a:ext cx="8539800" cy="1127400"/>
          </a:xfrm>
          <a:prstGeom prst="rect">
            <a:avLst/>
          </a:prstGeom>
        </p:spPr>
        <p:txBody>
          <a:bodyPr anchor="t"/>
          <a:lstStyle>
            <a:lvl1pPr>
              <a:lnSpc>
                <a:spcPct val="90000"/>
              </a:lnSpc>
              <a:defRPr sz="2400"/>
            </a:lvl1pPr>
          </a:lstStyle>
          <a:p>
            <a:pPr/>
            <a:r>
              <a:t>Текст заголовка</a:t>
            </a:r>
          </a:p>
        </p:txBody>
      </p:sp>
      <p:sp>
        <p:nvSpPr>
          <p:cNvPr id="115" name="Уровень текста 1…"/>
          <p:cNvSpPr txBox="1"/>
          <p:nvPr>
            <p:ph type="body" sz="quarter" idx="1"/>
          </p:nvPr>
        </p:nvSpPr>
        <p:spPr>
          <a:xfrm>
            <a:off x="232900" y="3456675"/>
            <a:ext cx="4011901" cy="1419001"/>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6" name="Google Shape;53;p107"/>
          <p:cNvSpPr/>
          <p:nvPr>
            <p:ph type="pic" sz="quarter" idx="21"/>
          </p:nvPr>
        </p:nvSpPr>
        <p:spPr>
          <a:xfrm>
            <a:off x="369399" y="1338075"/>
            <a:ext cx="3634501" cy="2089500"/>
          </a:xfrm>
          <a:prstGeom prst="rect">
            <a:avLst/>
          </a:prstGeom>
          <a:ln w="19050">
            <a:solidFill>
              <a:srgbClr val="143091"/>
            </a:solidFill>
            <a:round/>
          </a:ln>
        </p:spPr>
        <p:txBody>
          <a:bodyPr lIns="91439" tIns="45719" rIns="91439" bIns="45719">
            <a:noAutofit/>
          </a:bodyPr>
          <a:lstStyle/>
          <a:p>
            <a:pPr/>
          </a:p>
        </p:txBody>
      </p:sp>
      <p:sp>
        <p:nvSpPr>
          <p:cNvPr id="117" name="Google Shape;54;p107"/>
          <p:cNvSpPr txBox="1"/>
          <p:nvPr>
            <p:ph type="body" sz="quarter" idx="22"/>
          </p:nvPr>
        </p:nvSpPr>
        <p:spPr>
          <a:xfrm>
            <a:off x="4760850" y="3456675"/>
            <a:ext cx="4011901" cy="1419001"/>
          </a:xfrm>
          <a:prstGeom prst="rect">
            <a:avLst/>
          </a:prstGeom>
        </p:spPr>
        <p:txBody>
          <a:bodyPr/>
          <a:lstStyle/>
          <a:p>
            <a:pPr>
              <a:lnSpc>
                <a:spcPct val="120000"/>
              </a:lnSpc>
            </a:pPr>
          </a:p>
        </p:txBody>
      </p:sp>
      <p:sp>
        <p:nvSpPr>
          <p:cNvPr id="118" name="Google Shape;55;p107"/>
          <p:cNvSpPr/>
          <p:nvPr>
            <p:ph type="pic" sz="quarter" idx="23"/>
          </p:nvPr>
        </p:nvSpPr>
        <p:spPr>
          <a:xfrm>
            <a:off x="4897349" y="1338075"/>
            <a:ext cx="3634500" cy="2089500"/>
          </a:xfrm>
          <a:prstGeom prst="rect">
            <a:avLst/>
          </a:prstGeom>
          <a:ln w="19050">
            <a:solidFill>
              <a:srgbClr val="143091"/>
            </a:solidFill>
            <a:round/>
          </a:ln>
        </p:spPr>
        <p:txBody>
          <a:bodyPr lIns="91439" tIns="45719" rIns="91439" bIns="45719">
            <a:noAutofit/>
          </a:bodyPr>
          <a:lstStyle/>
          <a:p>
            <a:pPr/>
          </a:p>
        </p:txBody>
      </p:sp>
      <p:sp>
        <p:nvSpPr>
          <p:cNvPr id="11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2_2_1">
    <p:bg>
      <p:bgPr>
        <a:solidFill>
          <a:srgbClr val="FFFFFF"/>
        </a:solidFill>
      </p:bgPr>
    </p:bg>
    <p:spTree>
      <p:nvGrpSpPr>
        <p:cNvPr id="1" name=""/>
        <p:cNvGrpSpPr/>
        <p:nvPr/>
      </p:nvGrpSpPr>
      <p:grpSpPr>
        <a:xfrm>
          <a:off x="0" y="0"/>
          <a:ext cx="0" cy="0"/>
          <a:chOff x="0" y="0"/>
          <a:chExt cx="0" cy="0"/>
        </a:xfrm>
      </p:grpSpPr>
      <p:sp>
        <p:nvSpPr>
          <p:cNvPr id="126" name="Текст заголовка"/>
          <p:cNvSpPr txBox="1"/>
          <p:nvPr>
            <p:ph type="title"/>
          </p:nvPr>
        </p:nvSpPr>
        <p:spPr>
          <a:xfrm>
            <a:off x="232900" y="210675"/>
            <a:ext cx="8551200" cy="1127400"/>
          </a:xfrm>
          <a:prstGeom prst="rect">
            <a:avLst/>
          </a:prstGeom>
        </p:spPr>
        <p:txBody>
          <a:bodyPr anchor="t"/>
          <a:lstStyle>
            <a:lvl1pPr>
              <a:lnSpc>
                <a:spcPct val="90000"/>
              </a:lnSpc>
              <a:defRPr sz="2400"/>
            </a:lvl1pPr>
          </a:lstStyle>
          <a:p>
            <a:pPr/>
            <a:r>
              <a:t>Текст заголовка</a:t>
            </a:r>
          </a:p>
        </p:txBody>
      </p:sp>
      <p:sp>
        <p:nvSpPr>
          <p:cNvPr id="127" name="Уровень текста 1…"/>
          <p:cNvSpPr txBox="1"/>
          <p:nvPr>
            <p:ph type="body" sz="half" idx="1"/>
          </p:nvPr>
        </p:nvSpPr>
        <p:spPr>
          <a:xfrm>
            <a:off x="232900" y="1233175"/>
            <a:ext cx="4011901" cy="3537001"/>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8" name="Google Shape;59;p108"/>
          <p:cNvSpPr/>
          <p:nvPr>
            <p:ph type="pic" sz="half" idx="21"/>
          </p:nvPr>
        </p:nvSpPr>
        <p:spPr>
          <a:xfrm>
            <a:off x="4244799" y="1338075"/>
            <a:ext cx="4539301" cy="3432000"/>
          </a:xfrm>
          <a:prstGeom prst="rect">
            <a:avLst/>
          </a:prstGeom>
          <a:ln w="19050">
            <a:solidFill>
              <a:srgbClr val="143091"/>
            </a:solidFill>
            <a:round/>
          </a:ln>
        </p:spPr>
        <p:txBody>
          <a:bodyPr lIns="91439" tIns="45719" rIns="91439" bIns="45719">
            <a:noAutofit/>
          </a:bodyPr>
          <a:lstStyle/>
          <a:p>
            <a:pPr/>
          </a:p>
        </p:txBody>
      </p:sp>
      <p:sp>
        <p:nvSpPr>
          <p:cNvPr id="12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2_1">
    <p:bg>
      <p:bgPr>
        <a:solidFill>
          <a:srgbClr val="FFFFFF"/>
        </a:solidFill>
      </p:bgPr>
    </p:bg>
    <p:spTree>
      <p:nvGrpSpPr>
        <p:cNvPr id="1" name=""/>
        <p:cNvGrpSpPr/>
        <p:nvPr/>
      </p:nvGrpSpPr>
      <p:grpSpPr>
        <a:xfrm>
          <a:off x="0" y="0"/>
          <a:ext cx="0" cy="0"/>
          <a:chOff x="0" y="0"/>
          <a:chExt cx="0" cy="0"/>
        </a:xfrm>
      </p:grpSpPr>
      <p:sp>
        <p:nvSpPr>
          <p:cNvPr id="136" name="Текст заголовка"/>
          <p:cNvSpPr txBox="1"/>
          <p:nvPr>
            <p:ph type="title"/>
          </p:nvPr>
        </p:nvSpPr>
        <p:spPr>
          <a:xfrm>
            <a:off x="232900" y="215649"/>
            <a:ext cx="5503201" cy="1127401"/>
          </a:xfrm>
          <a:prstGeom prst="rect">
            <a:avLst/>
          </a:prstGeom>
        </p:spPr>
        <p:txBody>
          <a:bodyPr anchor="t"/>
          <a:lstStyle>
            <a:lvl1pPr>
              <a:lnSpc>
                <a:spcPct val="90000"/>
              </a:lnSpc>
              <a:defRPr sz="2400"/>
            </a:lvl1pPr>
          </a:lstStyle>
          <a:p>
            <a:pPr/>
            <a:r>
              <a:t>Текст заголовка</a:t>
            </a:r>
          </a:p>
        </p:txBody>
      </p:sp>
      <p:sp>
        <p:nvSpPr>
          <p:cNvPr id="137" name="Уровень текста 1…"/>
          <p:cNvSpPr txBox="1"/>
          <p:nvPr>
            <p:ph type="body" sz="quarter" idx="1"/>
          </p:nvPr>
        </p:nvSpPr>
        <p:spPr>
          <a:xfrm>
            <a:off x="302275" y="2883799"/>
            <a:ext cx="2646000" cy="2066101"/>
          </a:xfrm>
          <a:prstGeom prst="rect">
            <a:avLst/>
          </a:prstGeom>
        </p:spPr>
        <p:txBody>
          <a:bodyPr/>
          <a:lstStyle>
            <a:lvl1pPr indent="-323850">
              <a:lnSpc>
                <a:spcPct val="120000"/>
              </a:lnSpc>
              <a:buSzPts val="1500"/>
              <a:defRPr sz="1500"/>
            </a:lvl1pPr>
            <a:lvl2pPr marL="1022927" indent="-406977">
              <a:lnSpc>
                <a:spcPct val="120000"/>
              </a:lnSpc>
              <a:buSzPts val="1500"/>
              <a:defRPr sz="1500"/>
            </a:lvl2pPr>
            <a:lvl3pPr marL="1480127" indent="-406977">
              <a:lnSpc>
                <a:spcPct val="120000"/>
              </a:lnSpc>
              <a:buSzPts val="1500"/>
              <a:defRPr sz="1500"/>
            </a:lvl3pPr>
            <a:lvl4pPr marL="1937327" indent="-406977">
              <a:lnSpc>
                <a:spcPct val="120000"/>
              </a:lnSpc>
              <a:buSzPts val="1500"/>
              <a:defRPr sz="1500"/>
            </a:lvl4pPr>
            <a:lvl5pPr marL="2394527" indent="-406977">
              <a:lnSpc>
                <a:spcPct val="120000"/>
              </a:lnSpc>
              <a:buSzPts val="1500"/>
              <a:defRPr sz="15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8" name="Google Shape;63;p109"/>
          <p:cNvSpPr txBox="1"/>
          <p:nvPr>
            <p:ph type="body" sz="quarter" idx="21"/>
          </p:nvPr>
        </p:nvSpPr>
        <p:spPr>
          <a:xfrm>
            <a:off x="3176275" y="2883799"/>
            <a:ext cx="2738400" cy="2066101"/>
          </a:xfrm>
          <a:prstGeom prst="rect">
            <a:avLst/>
          </a:prstGeom>
        </p:spPr>
        <p:txBody>
          <a:bodyPr/>
          <a:lstStyle/>
          <a:p>
            <a:pPr indent="-323850">
              <a:lnSpc>
                <a:spcPct val="120000"/>
              </a:lnSpc>
              <a:buSzPts val="1500"/>
              <a:defRPr sz="1500"/>
            </a:pPr>
          </a:p>
        </p:txBody>
      </p:sp>
      <p:sp>
        <p:nvSpPr>
          <p:cNvPr id="139" name="Google Shape;64;p109"/>
          <p:cNvSpPr txBox="1"/>
          <p:nvPr>
            <p:ph type="body" sz="quarter" idx="22"/>
          </p:nvPr>
        </p:nvSpPr>
        <p:spPr>
          <a:xfrm>
            <a:off x="6046825" y="2883799"/>
            <a:ext cx="2738400" cy="2091302"/>
          </a:xfrm>
          <a:prstGeom prst="rect">
            <a:avLst/>
          </a:prstGeom>
        </p:spPr>
        <p:txBody>
          <a:bodyPr/>
          <a:lstStyle/>
          <a:p>
            <a:pPr indent="-323850">
              <a:lnSpc>
                <a:spcPct val="120000"/>
              </a:lnSpc>
              <a:buSzPts val="1500"/>
              <a:defRPr sz="1500"/>
            </a:pPr>
          </a:p>
        </p:txBody>
      </p:sp>
      <p:pic>
        <p:nvPicPr>
          <p:cNvPr id="140" name="Google Shape;65;p109" descr="Google Shape;65;p109"/>
          <p:cNvPicPr>
            <a:picLocks noChangeAspect="1"/>
          </p:cNvPicPr>
          <p:nvPr/>
        </p:nvPicPr>
        <p:blipFill>
          <a:blip r:embed="rId2">
            <a:extLst/>
          </a:blip>
          <a:stretch>
            <a:fillRect/>
          </a:stretch>
        </p:blipFill>
        <p:spPr>
          <a:xfrm>
            <a:off x="6101450" y="302400"/>
            <a:ext cx="2683775" cy="393350"/>
          </a:xfrm>
          <a:prstGeom prst="rect">
            <a:avLst/>
          </a:prstGeom>
          <a:ln w="12700">
            <a:miter lim="400000"/>
          </a:ln>
        </p:spPr>
      </p:pic>
      <p:sp>
        <p:nvSpPr>
          <p:cNvPr id="141" name="Google Shape;66;p109"/>
          <p:cNvSpPr/>
          <p:nvPr>
            <p:ph type="pic" sz="quarter" idx="23"/>
          </p:nvPr>
        </p:nvSpPr>
        <p:spPr>
          <a:xfrm>
            <a:off x="360325" y="1079999"/>
            <a:ext cx="2683800" cy="1803901"/>
          </a:xfrm>
          <a:prstGeom prst="rect">
            <a:avLst/>
          </a:prstGeom>
          <a:ln w="19050">
            <a:solidFill>
              <a:srgbClr val="143091"/>
            </a:solidFill>
            <a:round/>
          </a:ln>
        </p:spPr>
        <p:txBody>
          <a:bodyPr lIns="91439" tIns="45719" rIns="91439" bIns="45719">
            <a:noAutofit/>
          </a:bodyPr>
          <a:lstStyle/>
          <a:p>
            <a:pPr/>
          </a:p>
        </p:txBody>
      </p:sp>
      <p:sp>
        <p:nvSpPr>
          <p:cNvPr id="142" name="Google Shape;67;p109"/>
          <p:cNvSpPr/>
          <p:nvPr>
            <p:ph type="pic" sz="quarter" idx="24"/>
          </p:nvPr>
        </p:nvSpPr>
        <p:spPr>
          <a:xfrm>
            <a:off x="3230900" y="1079999"/>
            <a:ext cx="2683801" cy="1803901"/>
          </a:xfrm>
          <a:prstGeom prst="rect">
            <a:avLst/>
          </a:prstGeom>
          <a:ln w="19050">
            <a:solidFill>
              <a:srgbClr val="143091"/>
            </a:solidFill>
            <a:round/>
          </a:ln>
        </p:spPr>
        <p:txBody>
          <a:bodyPr lIns="91439" tIns="45719" rIns="91439" bIns="45719">
            <a:noAutofit/>
          </a:bodyPr>
          <a:lstStyle/>
          <a:p>
            <a:pPr/>
          </a:p>
        </p:txBody>
      </p:sp>
      <p:sp>
        <p:nvSpPr>
          <p:cNvPr id="143" name="Google Shape;68;p109"/>
          <p:cNvSpPr/>
          <p:nvPr>
            <p:ph type="pic" sz="quarter" idx="25"/>
          </p:nvPr>
        </p:nvSpPr>
        <p:spPr>
          <a:xfrm>
            <a:off x="6101474" y="1079999"/>
            <a:ext cx="2683801" cy="1803901"/>
          </a:xfrm>
          <a:prstGeom prst="rect">
            <a:avLst/>
          </a:prstGeom>
          <a:ln w="19050">
            <a:solidFill>
              <a:srgbClr val="143091"/>
            </a:solidFill>
            <a:round/>
          </a:ln>
        </p:spPr>
        <p:txBody>
          <a:bodyPr lIns="91439" tIns="45719" rIns="91439" bIns="45719">
            <a:noAutofit/>
          </a:bodyPr>
          <a:lstStyle/>
          <a:p>
            <a:pPr/>
          </a:p>
        </p:txBody>
      </p:sp>
      <p:sp>
        <p:nvSpPr>
          <p:cNvPr id="14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5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9" name="Текст заголовка"/>
          <p:cNvSpPr txBox="1"/>
          <p:nvPr>
            <p:ph type="title"/>
          </p:nvPr>
        </p:nvSpPr>
        <p:spPr>
          <a:xfrm>
            <a:off x="209450" y="175725"/>
            <a:ext cx="6180000" cy="1931700"/>
          </a:xfrm>
          <a:prstGeom prst="rect">
            <a:avLst/>
          </a:prstGeom>
        </p:spPr>
        <p:txBody>
          <a:bodyPr anchor="t"/>
          <a:lstStyle>
            <a:lvl1pPr>
              <a:lnSpc>
                <a:spcPct val="90000"/>
              </a:lnSpc>
              <a:defRPr sz="4000"/>
            </a:lvl1pPr>
          </a:lstStyle>
          <a:p>
            <a:pPr/>
            <a:r>
              <a:t>Текст заголовка</a:t>
            </a:r>
          </a:p>
        </p:txBody>
      </p:sp>
      <p:pic>
        <p:nvPicPr>
          <p:cNvPr id="160" name="Google Shape;74;p119" descr="Google Shape;74;p119"/>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16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8" name="Текст заголовка"/>
          <p:cNvSpPr txBox="1"/>
          <p:nvPr>
            <p:ph type="title"/>
          </p:nvPr>
        </p:nvSpPr>
        <p:spPr>
          <a:xfrm>
            <a:off x="209425" y="179999"/>
            <a:ext cx="5660100" cy="2052601"/>
          </a:xfrm>
          <a:prstGeom prst="rect">
            <a:avLst/>
          </a:prstGeom>
        </p:spPr>
        <p:txBody>
          <a:bodyPr anchor="t"/>
          <a:lstStyle>
            <a:lvl1pPr>
              <a:lnSpc>
                <a:spcPct val="90000"/>
              </a:lnSpc>
              <a:defRPr sz="4000">
                <a:solidFill>
                  <a:srgbClr val="FEFAEE"/>
                </a:solidFill>
              </a:defRPr>
            </a:lvl1pPr>
          </a:lstStyle>
          <a:p>
            <a:pPr/>
            <a:r>
              <a:t>Текст заголовка</a:t>
            </a:r>
          </a:p>
        </p:txBody>
      </p:sp>
      <p:sp>
        <p:nvSpPr>
          <p:cNvPr id="169" name="Уровень текста 1…"/>
          <p:cNvSpPr txBox="1"/>
          <p:nvPr>
            <p:ph type="body" sz="quarter" idx="1"/>
          </p:nvPr>
        </p:nvSpPr>
        <p:spPr>
          <a:xfrm>
            <a:off x="250325" y="4132674"/>
            <a:ext cx="4911300" cy="817201"/>
          </a:xfrm>
          <a:prstGeom prst="rect">
            <a:avLst/>
          </a:prstGeom>
        </p:spPr>
        <p:txBody>
          <a:bodyPr/>
          <a:lstStyle>
            <a:lvl1pPr marL="342900" indent="-228600">
              <a:buClrTx/>
              <a:buSzTx/>
              <a:buFontTx/>
              <a:buNone/>
              <a:defRPr>
                <a:solidFill>
                  <a:srgbClr val="FEFAEE"/>
                </a:solidFill>
              </a:defRPr>
            </a:lvl1pPr>
            <a:lvl2pPr marL="342900" indent="254000">
              <a:buClrTx/>
              <a:buSzTx/>
              <a:buFontTx/>
              <a:buNone/>
              <a:defRPr>
                <a:solidFill>
                  <a:srgbClr val="FEFAEE"/>
                </a:solidFill>
              </a:defRPr>
            </a:lvl2pPr>
            <a:lvl3pPr marL="342900" indent="711200">
              <a:buClrTx/>
              <a:buSzTx/>
              <a:buFontTx/>
              <a:buNone/>
              <a:defRPr>
                <a:solidFill>
                  <a:srgbClr val="FEFAEE"/>
                </a:solidFill>
              </a:defRPr>
            </a:lvl3pPr>
            <a:lvl4pPr marL="342900" indent="1168400">
              <a:buClrTx/>
              <a:buSzTx/>
              <a:buFontTx/>
              <a:buNone/>
              <a:defRPr>
                <a:solidFill>
                  <a:srgbClr val="FEFAEE"/>
                </a:solidFill>
              </a:defRPr>
            </a:lvl4pPr>
            <a:lvl5pPr marL="342900" indent="1625600">
              <a:buClrTx/>
              <a:buSzTx/>
              <a:buFontTx/>
              <a:buNone/>
              <a:defRPr>
                <a:solidFill>
                  <a:srgbClr val="FEFAEE"/>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170" name="Google Shape;79;p76" descr="Google Shape;79;p76"/>
          <p:cNvPicPr>
            <a:picLocks noChangeAspect="1"/>
          </p:cNvPicPr>
          <p:nvPr/>
        </p:nvPicPr>
        <p:blipFill>
          <a:blip r:embed="rId3">
            <a:extLst/>
          </a:blip>
          <a:stretch>
            <a:fillRect/>
          </a:stretch>
        </p:blipFill>
        <p:spPr>
          <a:xfrm>
            <a:off x="5563025" y="1392774"/>
            <a:ext cx="4911151" cy="4911151"/>
          </a:xfrm>
          <a:prstGeom prst="rect">
            <a:avLst/>
          </a:prstGeom>
          <a:ln w="12700">
            <a:miter lim="400000"/>
          </a:ln>
        </p:spPr>
      </p:pic>
      <p:pic>
        <p:nvPicPr>
          <p:cNvPr id="171" name="Google Shape;80;p76" descr="Google Shape;80;p76"/>
          <p:cNvPicPr>
            <a:picLocks noChangeAspect="1"/>
          </p:cNvPicPr>
          <p:nvPr/>
        </p:nvPicPr>
        <p:blipFill>
          <a:blip r:embed="rId4">
            <a:extLst/>
          </a:blip>
          <a:stretch>
            <a:fillRect/>
          </a:stretch>
        </p:blipFill>
        <p:spPr>
          <a:xfrm>
            <a:off x="6074450" y="298800"/>
            <a:ext cx="2709551" cy="397126"/>
          </a:xfrm>
          <a:prstGeom prst="rect">
            <a:avLst/>
          </a:prstGeom>
          <a:ln w="12700">
            <a:miter lim="400000"/>
          </a:ln>
        </p:spPr>
      </p:pic>
      <p:sp>
        <p:nvSpPr>
          <p:cNvPr id="17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Текст заголовка"/>
          <p:cNvSpPr txBox="1"/>
          <p:nvPr>
            <p:ph type="title"/>
          </p:nvPr>
        </p:nvSpPr>
        <p:spPr>
          <a:xfrm>
            <a:off x="205550" y="181249"/>
            <a:ext cx="5444400" cy="2052601"/>
          </a:xfrm>
          <a:prstGeom prst="rect">
            <a:avLst/>
          </a:prstGeom>
        </p:spPr>
        <p:txBody>
          <a:bodyPr anchor="t"/>
          <a:lstStyle>
            <a:lvl1pPr>
              <a:lnSpc>
                <a:spcPct val="90000"/>
              </a:lnSpc>
              <a:defRPr sz="4000"/>
            </a:lvl1pPr>
          </a:lstStyle>
          <a:p>
            <a:pPr/>
            <a:r>
              <a:t>Текст заголовка</a:t>
            </a:r>
          </a:p>
        </p:txBody>
      </p:sp>
      <p:sp>
        <p:nvSpPr>
          <p:cNvPr id="180" name="Уровень текста 1…"/>
          <p:cNvSpPr txBox="1"/>
          <p:nvPr>
            <p:ph type="body" sz="quarter" idx="1"/>
          </p:nvPr>
        </p:nvSpPr>
        <p:spPr>
          <a:xfrm>
            <a:off x="230749" y="1811550"/>
            <a:ext cx="4962001" cy="792601"/>
          </a:xfrm>
          <a:prstGeom prst="rect">
            <a:avLst/>
          </a:prstGeom>
        </p:spPr>
        <p:txBody>
          <a:bodyPr/>
          <a:lstStyle>
            <a:lvl1pPr marL="342900" indent="-228600">
              <a:buClrTx/>
              <a:buSzTx/>
              <a:buFontTx/>
              <a:buNone/>
              <a:defRPr sz="2400">
                <a:solidFill>
                  <a:srgbClr val="000000"/>
                </a:solidFill>
              </a:defRPr>
            </a:lvl1pPr>
            <a:lvl2pPr marL="342900" indent="254000">
              <a:buClrTx/>
              <a:buSzTx/>
              <a:buFontTx/>
              <a:buNone/>
              <a:defRPr sz="2400">
                <a:solidFill>
                  <a:srgbClr val="000000"/>
                </a:solidFill>
              </a:defRPr>
            </a:lvl2pPr>
            <a:lvl3pPr marL="342900" indent="711200">
              <a:buClrTx/>
              <a:buSzTx/>
              <a:buFontTx/>
              <a:buNone/>
              <a:defRPr sz="2400">
                <a:solidFill>
                  <a:srgbClr val="000000"/>
                </a:solidFill>
              </a:defRPr>
            </a:lvl3pPr>
            <a:lvl4pPr marL="342900" indent="1168400">
              <a:buClrTx/>
              <a:buSzTx/>
              <a:buFontTx/>
              <a:buNone/>
              <a:defRPr sz="2400">
                <a:solidFill>
                  <a:srgbClr val="000000"/>
                </a:solidFill>
              </a:defRPr>
            </a:lvl4pPr>
            <a:lvl5pPr marL="342900" indent="1625600">
              <a:buClrTx/>
              <a:buSzTx/>
              <a:buFontTx/>
              <a:buNone/>
              <a:defRPr sz="2400">
                <a:solidFill>
                  <a:srgbClr val="000000"/>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181" name="Google Shape;85;p77" descr="Google Shape;85;p77"/>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18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Текст заголовка"/>
          <p:cNvSpPr txBox="1"/>
          <p:nvPr>
            <p:ph type="title"/>
          </p:nvPr>
        </p:nvSpPr>
        <p:spPr>
          <a:xfrm>
            <a:off x="209425" y="179999"/>
            <a:ext cx="5583600" cy="2052601"/>
          </a:xfrm>
          <a:prstGeom prst="rect">
            <a:avLst/>
          </a:prstGeom>
        </p:spPr>
        <p:txBody>
          <a:bodyPr anchor="t"/>
          <a:lstStyle>
            <a:lvl1pPr>
              <a:lnSpc>
                <a:spcPct val="90000"/>
              </a:lnSpc>
              <a:defRPr sz="4000">
                <a:solidFill>
                  <a:srgbClr val="FEFAEE"/>
                </a:solidFill>
              </a:defRPr>
            </a:lvl1pPr>
          </a:lstStyle>
          <a:p>
            <a:pPr/>
            <a:r>
              <a:t>Текст заголовка</a:t>
            </a:r>
          </a:p>
        </p:txBody>
      </p:sp>
      <p:sp>
        <p:nvSpPr>
          <p:cNvPr id="190" name="Уровень текста 1…"/>
          <p:cNvSpPr txBox="1"/>
          <p:nvPr>
            <p:ph type="body" sz="quarter" idx="1"/>
          </p:nvPr>
        </p:nvSpPr>
        <p:spPr>
          <a:xfrm>
            <a:off x="229874" y="1811550"/>
            <a:ext cx="4911301" cy="792601"/>
          </a:xfrm>
          <a:prstGeom prst="rect">
            <a:avLst/>
          </a:prstGeom>
        </p:spPr>
        <p:txBody>
          <a:bodyPr/>
          <a:lstStyle>
            <a:lvl1pPr marL="342900" indent="-228600">
              <a:buClrTx/>
              <a:buSzTx/>
              <a:buFontTx/>
              <a:buNone/>
              <a:defRPr sz="2400">
                <a:solidFill>
                  <a:srgbClr val="FEFAEE"/>
                </a:solidFill>
              </a:defRPr>
            </a:lvl1pPr>
            <a:lvl2pPr marL="342900" indent="254000">
              <a:buClrTx/>
              <a:buSzTx/>
              <a:buFontTx/>
              <a:buNone/>
              <a:defRPr sz="2400">
                <a:solidFill>
                  <a:srgbClr val="FEFAEE"/>
                </a:solidFill>
              </a:defRPr>
            </a:lvl2pPr>
            <a:lvl3pPr marL="342900" indent="711200">
              <a:buClrTx/>
              <a:buSzTx/>
              <a:buFontTx/>
              <a:buNone/>
              <a:defRPr sz="2400">
                <a:solidFill>
                  <a:srgbClr val="FEFAEE"/>
                </a:solidFill>
              </a:defRPr>
            </a:lvl3pPr>
            <a:lvl4pPr marL="342900" indent="1168400">
              <a:buClrTx/>
              <a:buSzTx/>
              <a:buFontTx/>
              <a:buNone/>
              <a:defRPr sz="2400">
                <a:solidFill>
                  <a:srgbClr val="FEFAEE"/>
                </a:solidFill>
              </a:defRPr>
            </a:lvl4pPr>
            <a:lvl5pPr marL="342900" indent="1625600">
              <a:buClrTx/>
              <a:buSzTx/>
              <a:buFontTx/>
              <a:buNone/>
              <a:defRPr sz="2400">
                <a:solidFill>
                  <a:srgbClr val="FEFAEE"/>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191" name="Google Shape;90;p79" descr="Google Shape;90;p79"/>
          <p:cNvPicPr>
            <a:picLocks noChangeAspect="1"/>
          </p:cNvPicPr>
          <p:nvPr/>
        </p:nvPicPr>
        <p:blipFill>
          <a:blip r:embed="rId3">
            <a:extLst/>
          </a:blip>
          <a:stretch>
            <a:fillRect/>
          </a:stretch>
        </p:blipFill>
        <p:spPr>
          <a:xfrm>
            <a:off x="6074450" y="298800"/>
            <a:ext cx="2709551" cy="397126"/>
          </a:xfrm>
          <a:prstGeom prst="rect">
            <a:avLst/>
          </a:prstGeom>
          <a:ln w="12700">
            <a:miter lim="400000"/>
          </a:ln>
        </p:spPr>
      </p:pic>
      <p:sp>
        <p:nvSpPr>
          <p:cNvPr id="19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 name="Текст заголовка"/>
          <p:cNvSpPr txBox="1"/>
          <p:nvPr>
            <p:ph type="title"/>
          </p:nvPr>
        </p:nvSpPr>
        <p:spPr>
          <a:xfrm>
            <a:off x="205550" y="181249"/>
            <a:ext cx="5531100" cy="2052601"/>
          </a:xfrm>
          <a:prstGeom prst="rect">
            <a:avLst/>
          </a:prstGeom>
        </p:spPr>
        <p:txBody>
          <a:bodyPr anchor="t"/>
          <a:lstStyle>
            <a:lvl1pPr>
              <a:lnSpc>
                <a:spcPct val="90000"/>
              </a:lnSpc>
              <a:defRPr sz="4000"/>
            </a:lvl1pPr>
          </a:lstStyle>
          <a:p>
            <a:pPr/>
            <a:r>
              <a:t>Текст заголовка</a:t>
            </a:r>
          </a:p>
        </p:txBody>
      </p:sp>
      <p:sp>
        <p:nvSpPr>
          <p:cNvPr id="22" name="Уровень текста 1…"/>
          <p:cNvSpPr txBox="1"/>
          <p:nvPr>
            <p:ph type="body" sz="quarter" idx="1"/>
          </p:nvPr>
        </p:nvSpPr>
        <p:spPr>
          <a:xfrm>
            <a:off x="230749" y="1811550"/>
            <a:ext cx="4962001" cy="792601"/>
          </a:xfrm>
          <a:prstGeom prst="rect">
            <a:avLst/>
          </a:prstGeom>
        </p:spPr>
        <p:txBody>
          <a:bodyPr/>
          <a:lstStyle>
            <a:lvl1pPr marL="342900" indent="-228600">
              <a:buClrTx/>
              <a:buSzTx/>
              <a:buFontTx/>
              <a:buNone/>
              <a:defRPr sz="2400">
                <a:solidFill>
                  <a:srgbClr val="000000"/>
                </a:solidFill>
              </a:defRPr>
            </a:lvl1pPr>
            <a:lvl2pPr marL="342900" indent="254000">
              <a:buClrTx/>
              <a:buSzTx/>
              <a:buFontTx/>
              <a:buNone/>
              <a:defRPr sz="2400">
                <a:solidFill>
                  <a:srgbClr val="000000"/>
                </a:solidFill>
              </a:defRPr>
            </a:lvl2pPr>
            <a:lvl3pPr marL="342900" indent="711200">
              <a:buClrTx/>
              <a:buSzTx/>
              <a:buFontTx/>
              <a:buNone/>
              <a:defRPr sz="2400">
                <a:solidFill>
                  <a:srgbClr val="000000"/>
                </a:solidFill>
              </a:defRPr>
            </a:lvl3pPr>
            <a:lvl4pPr marL="342900" indent="1168400">
              <a:buClrTx/>
              <a:buSzTx/>
              <a:buFontTx/>
              <a:buNone/>
              <a:defRPr sz="2400">
                <a:solidFill>
                  <a:srgbClr val="000000"/>
                </a:solidFill>
              </a:defRPr>
            </a:lvl4pPr>
            <a:lvl5pPr marL="342900" indent="1625600">
              <a:buClrTx/>
              <a:buSzTx/>
              <a:buFontTx/>
              <a:buNone/>
              <a:defRPr sz="2400">
                <a:solidFill>
                  <a:srgbClr val="000000"/>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23" name="Google Shape;15;p78" descr="Google Shape;15;p78"/>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2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9" name="Текст заголовка"/>
          <p:cNvSpPr txBox="1"/>
          <p:nvPr>
            <p:ph type="title"/>
          </p:nvPr>
        </p:nvSpPr>
        <p:spPr>
          <a:xfrm>
            <a:off x="205550" y="181249"/>
            <a:ext cx="5551500" cy="2052601"/>
          </a:xfrm>
          <a:prstGeom prst="rect">
            <a:avLst/>
          </a:prstGeom>
        </p:spPr>
        <p:txBody>
          <a:bodyPr anchor="t"/>
          <a:lstStyle>
            <a:lvl1pPr>
              <a:lnSpc>
                <a:spcPct val="90000"/>
              </a:lnSpc>
              <a:defRPr sz="4000"/>
            </a:lvl1pPr>
          </a:lstStyle>
          <a:p>
            <a:pPr/>
            <a:r>
              <a:t>Текст заголовка</a:t>
            </a:r>
          </a:p>
        </p:txBody>
      </p:sp>
      <p:sp>
        <p:nvSpPr>
          <p:cNvPr id="200" name="Уровень текста 1…"/>
          <p:cNvSpPr txBox="1"/>
          <p:nvPr>
            <p:ph type="body" sz="quarter" idx="1"/>
          </p:nvPr>
        </p:nvSpPr>
        <p:spPr>
          <a:xfrm>
            <a:off x="230749" y="1811550"/>
            <a:ext cx="4962001" cy="792601"/>
          </a:xfrm>
          <a:prstGeom prst="rect">
            <a:avLst/>
          </a:prstGeom>
        </p:spPr>
        <p:txBody>
          <a:bodyPr/>
          <a:lstStyle>
            <a:lvl1pPr marL="342900" indent="-228600">
              <a:buClrTx/>
              <a:buSzTx/>
              <a:buFontTx/>
              <a:buNone/>
              <a:defRPr sz="2400">
                <a:solidFill>
                  <a:srgbClr val="000000"/>
                </a:solidFill>
              </a:defRPr>
            </a:lvl1pPr>
            <a:lvl2pPr marL="342900" indent="254000">
              <a:buClrTx/>
              <a:buSzTx/>
              <a:buFontTx/>
              <a:buNone/>
              <a:defRPr sz="2400">
                <a:solidFill>
                  <a:srgbClr val="000000"/>
                </a:solidFill>
              </a:defRPr>
            </a:lvl2pPr>
            <a:lvl3pPr marL="342900" indent="711200">
              <a:buClrTx/>
              <a:buSzTx/>
              <a:buFontTx/>
              <a:buNone/>
              <a:defRPr sz="2400">
                <a:solidFill>
                  <a:srgbClr val="000000"/>
                </a:solidFill>
              </a:defRPr>
            </a:lvl3pPr>
            <a:lvl4pPr marL="342900" indent="1168400">
              <a:buClrTx/>
              <a:buSzTx/>
              <a:buFontTx/>
              <a:buNone/>
              <a:defRPr sz="2400">
                <a:solidFill>
                  <a:srgbClr val="000000"/>
                </a:solidFill>
              </a:defRPr>
            </a:lvl4pPr>
            <a:lvl5pPr marL="342900" indent="1625600">
              <a:buClrTx/>
              <a:buSzTx/>
              <a:buFontTx/>
              <a:buNone/>
              <a:defRPr sz="2400">
                <a:solidFill>
                  <a:srgbClr val="000000"/>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201" name="Google Shape;95;p80" descr="Google Shape;95;p80"/>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20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4">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9" name="Текст заголовка"/>
          <p:cNvSpPr txBox="1"/>
          <p:nvPr>
            <p:ph type="title"/>
          </p:nvPr>
        </p:nvSpPr>
        <p:spPr>
          <a:xfrm>
            <a:off x="205550" y="181249"/>
            <a:ext cx="5638501" cy="2052601"/>
          </a:xfrm>
          <a:prstGeom prst="rect">
            <a:avLst/>
          </a:prstGeom>
        </p:spPr>
        <p:txBody>
          <a:bodyPr anchor="t"/>
          <a:lstStyle>
            <a:lvl1pPr>
              <a:lnSpc>
                <a:spcPct val="90000"/>
              </a:lnSpc>
              <a:defRPr sz="4000"/>
            </a:lvl1pPr>
          </a:lstStyle>
          <a:p>
            <a:pPr/>
            <a:r>
              <a:t>Текст заголовка</a:t>
            </a:r>
          </a:p>
        </p:txBody>
      </p:sp>
      <p:sp>
        <p:nvSpPr>
          <p:cNvPr id="210" name="Уровень текста 1…"/>
          <p:cNvSpPr txBox="1"/>
          <p:nvPr>
            <p:ph type="body" sz="quarter" idx="1"/>
          </p:nvPr>
        </p:nvSpPr>
        <p:spPr>
          <a:xfrm>
            <a:off x="230749" y="1811550"/>
            <a:ext cx="4962001" cy="792601"/>
          </a:xfrm>
          <a:prstGeom prst="rect">
            <a:avLst/>
          </a:prstGeom>
        </p:spPr>
        <p:txBody>
          <a:bodyPr/>
          <a:lstStyle>
            <a:lvl1pPr marL="342900" indent="-228600">
              <a:buClrTx/>
              <a:buSzTx/>
              <a:buFontTx/>
              <a:buNone/>
              <a:defRPr sz="2400">
                <a:solidFill>
                  <a:srgbClr val="000000"/>
                </a:solidFill>
              </a:defRPr>
            </a:lvl1pPr>
            <a:lvl2pPr marL="342900" indent="254000">
              <a:buClrTx/>
              <a:buSzTx/>
              <a:buFontTx/>
              <a:buNone/>
              <a:defRPr sz="2400">
                <a:solidFill>
                  <a:srgbClr val="000000"/>
                </a:solidFill>
              </a:defRPr>
            </a:lvl2pPr>
            <a:lvl3pPr marL="342900" indent="711200">
              <a:buClrTx/>
              <a:buSzTx/>
              <a:buFontTx/>
              <a:buNone/>
              <a:defRPr sz="2400">
                <a:solidFill>
                  <a:srgbClr val="000000"/>
                </a:solidFill>
              </a:defRPr>
            </a:lvl3pPr>
            <a:lvl4pPr marL="342900" indent="1168400">
              <a:buClrTx/>
              <a:buSzTx/>
              <a:buFontTx/>
              <a:buNone/>
              <a:defRPr sz="2400">
                <a:solidFill>
                  <a:srgbClr val="000000"/>
                </a:solidFill>
              </a:defRPr>
            </a:lvl4pPr>
            <a:lvl5pPr marL="342900" indent="1625600">
              <a:buClrTx/>
              <a:buSzTx/>
              <a:buFontTx/>
              <a:buNone/>
              <a:defRPr sz="2400">
                <a:solidFill>
                  <a:srgbClr val="000000"/>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211" name="Google Shape;100;p81" descr="Google Shape;100;p81"/>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21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5">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9" name="Текст заголовка"/>
          <p:cNvSpPr txBox="1"/>
          <p:nvPr>
            <p:ph type="title"/>
          </p:nvPr>
        </p:nvSpPr>
        <p:spPr>
          <a:xfrm>
            <a:off x="209425" y="179999"/>
            <a:ext cx="5614200" cy="2052601"/>
          </a:xfrm>
          <a:prstGeom prst="rect">
            <a:avLst/>
          </a:prstGeom>
        </p:spPr>
        <p:txBody>
          <a:bodyPr anchor="t"/>
          <a:lstStyle>
            <a:lvl1pPr>
              <a:lnSpc>
                <a:spcPct val="90000"/>
              </a:lnSpc>
              <a:defRPr sz="4000">
                <a:solidFill>
                  <a:srgbClr val="FEFAEE"/>
                </a:solidFill>
              </a:defRPr>
            </a:lvl1pPr>
          </a:lstStyle>
          <a:p>
            <a:pPr/>
            <a:r>
              <a:t>Текст заголовка</a:t>
            </a:r>
          </a:p>
        </p:txBody>
      </p:sp>
      <p:sp>
        <p:nvSpPr>
          <p:cNvPr id="220" name="Уровень текста 1…"/>
          <p:cNvSpPr txBox="1"/>
          <p:nvPr>
            <p:ph type="body" sz="quarter" idx="1"/>
          </p:nvPr>
        </p:nvSpPr>
        <p:spPr>
          <a:xfrm>
            <a:off x="229874" y="1811550"/>
            <a:ext cx="4911301" cy="792601"/>
          </a:xfrm>
          <a:prstGeom prst="rect">
            <a:avLst/>
          </a:prstGeom>
        </p:spPr>
        <p:txBody>
          <a:bodyPr/>
          <a:lstStyle>
            <a:lvl1pPr marL="342900" indent="-228600">
              <a:buClrTx/>
              <a:buSzTx/>
              <a:buFontTx/>
              <a:buNone/>
              <a:defRPr sz="2400">
                <a:solidFill>
                  <a:srgbClr val="FEFAEE"/>
                </a:solidFill>
              </a:defRPr>
            </a:lvl1pPr>
            <a:lvl2pPr marL="342900" indent="254000">
              <a:buClrTx/>
              <a:buSzTx/>
              <a:buFontTx/>
              <a:buNone/>
              <a:defRPr sz="2400">
                <a:solidFill>
                  <a:srgbClr val="FEFAEE"/>
                </a:solidFill>
              </a:defRPr>
            </a:lvl2pPr>
            <a:lvl3pPr marL="342900" indent="711200">
              <a:buClrTx/>
              <a:buSzTx/>
              <a:buFontTx/>
              <a:buNone/>
              <a:defRPr sz="2400">
                <a:solidFill>
                  <a:srgbClr val="FEFAEE"/>
                </a:solidFill>
              </a:defRPr>
            </a:lvl3pPr>
            <a:lvl4pPr marL="342900" indent="1168400">
              <a:buClrTx/>
              <a:buSzTx/>
              <a:buFontTx/>
              <a:buNone/>
              <a:defRPr sz="2400">
                <a:solidFill>
                  <a:srgbClr val="FEFAEE"/>
                </a:solidFill>
              </a:defRPr>
            </a:lvl4pPr>
            <a:lvl5pPr marL="342900" indent="1625600">
              <a:buClrTx/>
              <a:buSzTx/>
              <a:buFontTx/>
              <a:buNone/>
              <a:defRPr sz="2400">
                <a:solidFill>
                  <a:srgbClr val="FEFAEE"/>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221" name="Google Shape;105;p82" descr="Google Shape;105;p82"/>
          <p:cNvPicPr>
            <a:picLocks noChangeAspect="1"/>
          </p:cNvPicPr>
          <p:nvPr/>
        </p:nvPicPr>
        <p:blipFill>
          <a:blip r:embed="rId3">
            <a:extLst/>
          </a:blip>
          <a:stretch>
            <a:fillRect/>
          </a:stretch>
        </p:blipFill>
        <p:spPr>
          <a:xfrm>
            <a:off x="6074450" y="298800"/>
            <a:ext cx="2709551" cy="397126"/>
          </a:xfrm>
          <a:prstGeom prst="rect">
            <a:avLst/>
          </a:prstGeom>
          <a:ln w="12700">
            <a:miter lim="400000"/>
          </a:ln>
        </p:spPr>
      </p:pic>
      <p:sp>
        <p:nvSpPr>
          <p:cNvPr id="22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6">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9" name="Текст заголовка"/>
          <p:cNvSpPr txBox="1"/>
          <p:nvPr>
            <p:ph type="title"/>
          </p:nvPr>
        </p:nvSpPr>
        <p:spPr>
          <a:xfrm>
            <a:off x="209425" y="179999"/>
            <a:ext cx="5527200" cy="2052601"/>
          </a:xfrm>
          <a:prstGeom prst="rect">
            <a:avLst/>
          </a:prstGeom>
        </p:spPr>
        <p:txBody>
          <a:bodyPr anchor="t"/>
          <a:lstStyle>
            <a:lvl1pPr>
              <a:lnSpc>
                <a:spcPct val="90000"/>
              </a:lnSpc>
              <a:defRPr sz="4000">
                <a:solidFill>
                  <a:srgbClr val="FEFAEE"/>
                </a:solidFill>
              </a:defRPr>
            </a:lvl1pPr>
          </a:lstStyle>
          <a:p>
            <a:pPr/>
            <a:r>
              <a:t>Текст заголовка</a:t>
            </a:r>
          </a:p>
        </p:txBody>
      </p:sp>
      <p:sp>
        <p:nvSpPr>
          <p:cNvPr id="230" name="Уровень текста 1…"/>
          <p:cNvSpPr txBox="1"/>
          <p:nvPr>
            <p:ph type="body" sz="quarter" idx="1"/>
          </p:nvPr>
        </p:nvSpPr>
        <p:spPr>
          <a:xfrm>
            <a:off x="229874" y="1811550"/>
            <a:ext cx="4911301" cy="792601"/>
          </a:xfrm>
          <a:prstGeom prst="rect">
            <a:avLst/>
          </a:prstGeom>
        </p:spPr>
        <p:txBody>
          <a:bodyPr/>
          <a:lstStyle>
            <a:lvl1pPr marL="342900" indent="-228600">
              <a:buClrTx/>
              <a:buSzTx/>
              <a:buFontTx/>
              <a:buNone/>
              <a:defRPr sz="2400">
                <a:solidFill>
                  <a:srgbClr val="FEFAEE"/>
                </a:solidFill>
              </a:defRPr>
            </a:lvl1pPr>
            <a:lvl2pPr marL="342900" indent="254000">
              <a:buClrTx/>
              <a:buSzTx/>
              <a:buFontTx/>
              <a:buNone/>
              <a:defRPr sz="2400">
                <a:solidFill>
                  <a:srgbClr val="FEFAEE"/>
                </a:solidFill>
              </a:defRPr>
            </a:lvl2pPr>
            <a:lvl3pPr marL="342900" indent="711200">
              <a:buClrTx/>
              <a:buSzTx/>
              <a:buFontTx/>
              <a:buNone/>
              <a:defRPr sz="2400">
                <a:solidFill>
                  <a:srgbClr val="FEFAEE"/>
                </a:solidFill>
              </a:defRPr>
            </a:lvl3pPr>
            <a:lvl4pPr marL="342900" indent="1168400">
              <a:buClrTx/>
              <a:buSzTx/>
              <a:buFontTx/>
              <a:buNone/>
              <a:defRPr sz="2400">
                <a:solidFill>
                  <a:srgbClr val="FEFAEE"/>
                </a:solidFill>
              </a:defRPr>
            </a:lvl4pPr>
            <a:lvl5pPr marL="342900" indent="1625600">
              <a:buClrTx/>
              <a:buSzTx/>
              <a:buFontTx/>
              <a:buNone/>
              <a:defRPr sz="2400">
                <a:solidFill>
                  <a:srgbClr val="FEFAEE"/>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231" name="Google Shape;110;p83" descr="Google Shape;110;p83"/>
          <p:cNvPicPr>
            <a:picLocks noChangeAspect="1"/>
          </p:cNvPicPr>
          <p:nvPr/>
        </p:nvPicPr>
        <p:blipFill>
          <a:blip r:embed="rId3">
            <a:extLst/>
          </a:blip>
          <a:stretch>
            <a:fillRect/>
          </a:stretch>
        </p:blipFill>
        <p:spPr>
          <a:xfrm>
            <a:off x="6074450" y="298800"/>
            <a:ext cx="2709551" cy="397126"/>
          </a:xfrm>
          <a:prstGeom prst="rect">
            <a:avLst/>
          </a:prstGeom>
          <a:ln w="12700">
            <a:miter lim="400000"/>
          </a:ln>
        </p:spPr>
      </p:pic>
      <p:sp>
        <p:nvSpPr>
          <p:cNvPr id="23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9" name="Текст заголовка"/>
          <p:cNvSpPr txBox="1"/>
          <p:nvPr>
            <p:ph type="title"/>
          </p:nvPr>
        </p:nvSpPr>
        <p:spPr>
          <a:xfrm>
            <a:off x="209425" y="179999"/>
            <a:ext cx="5527200" cy="2052601"/>
          </a:xfrm>
          <a:prstGeom prst="rect">
            <a:avLst/>
          </a:prstGeom>
        </p:spPr>
        <p:txBody>
          <a:bodyPr anchor="t"/>
          <a:lstStyle>
            <a:lvl1pPr>
              <a:lnSpc>
                <a:spcPct val="90000"/>
              </a:lnSpc>
              <a:defRPr sz="4000">
                <a:solidFill>
                  <a:srgbClr val="FEFAEE"/>
                </a:solidFill>
              </a:defRPr>
            </a:lvl1pPr>
          </a:lstStyle>
          <a:p>
            <a:pPr/>
            <a:r>
              <a:t>Текст заголовка</a:t>
            </a:r>
          </a:p>
        </p:txBody>
      </p:sp>
      <p:sp>
        <p:nvSpPr>
          <p:cNvPr id="240" name="Уровень текста 1…"/>
          <p:cNvSpPr txBox="1"/>
          <p:nvPr>
            <p:ph type="body" sz="quarter" idx="1"/>
          </p:nvPr>
        </p:nvSpPr>
        <p:spPr>
          <a:xfrm>
            <a:off x="229874" y="1811550"/>
            <a:ext cx="4911301" cy="792601"/>
          </a:xfrm>
          <a:prstGeom prst="rect">
            <a:avLst/>
          </a:prstGeom>
        </p:spPr>
        <p:txBody>
          <a:bodyPr/>
          <a:lstStyle>
            <a:lvl1pPr marL="342900" indent="-228600">
              <a:buClrTx/>
              <a:buSzTx/>
              <a:buFontTx/>
              <a:buNone/>
              <a:defRPr sz="2400">
                <a:solidFill>
                  <a:srgbClr val="FEFAEE"/>
                </a:solidFill>
              </a:defRPr>
            </a:lvl1pPr>
            <a:lvl2pPr marL="342900" indent="254000">
              <a:buClrTx/>
              <a:buSzTx/>
              <a:buFontTx/>
              <a:buNone/>
              <a:defRPr sz="2400">
                <a:solidFill>
                  <a:srgbClr val="FEFAEE"/>
                </a:solidFill>
              </a:defRPr>
            </a:lvl2pPr>
            <a:lvl3pPr marL="342900" indent="711200">
              <a:buClrTx/>
              <a:buSzTx/>
              <a:buFontTx/>
              <a:buNone/>
              <a:defRPr sz="2400">
                <a:solidFill>
                  <a:srgbClr val="FEFAEE"/>
                </a:solidFill>
              </a:defRPr>
            </a:lvl3pPr>
            <a:lvl4pPr marL="342900" indent="1168400">
              <a:buClrTx/>
              <a:buSzTx/>
              <a:buFontTx/>
              <a:buNone/>
              <a:defRPr sz="2400">
                <a:solidFill>
                  <a:srgbClr val="FEFAEE"/>
                </a:solidFill>
              </a:defRPr>
            </a:lvl4pPr>
            <a:lvl5pPr marL="342900" indent="1625600">
              <a:buClrTx/>
              <a:buSzTx/>
              <a:buFontTx/>
              <a:buNone/>
              <a:defRPr sz="2400">
                <a:solidFill>
                  <a:srgbClr val="FEFAEE"/>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241" name="Google Shape;115;p84" descr="Google Shape;115;p84"/>
          <p:cNvPicPr>
            <a:picLocks noChangeAspect="1"/>
          </p:cNvPicPr>
          <p:nvPr/>
        </p:nvPicPr>
        <p:blipFill>
          <a:blip r:embed="rId3">
            <a:extLst/>
          </a:blip>
          <a:stretch>
            <a:fillRect/>
          </a:stretch>
        </p:blipFill>
        <p:spPr>
          <a:xfrm>
            <a:off x="6074450" y="298800"/>
            <a:ext cx="2709551" cy="397126"/>
          </a:xfrm>
          <a:prstGeom prst="rect">
            <a:avLst/>
          </a:prstGeom>
          <a:ln w="12700">
            <a:miter lim="400000"/>
          </a:ln>
        </p:spPr>
      </p:pic>
      <p:sp>
        <p:nvSpPr>
          <p:cNvPr id="24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9" name="Уровень текста 1…"/>
          <p:cNvSpPr txBox="1"/>
          <p:nvPr>
            <p:ph type="body" idx="1"/>
          </p:nvPr>
        </p:nvSpPr>
        <p:spPr>
          <a:xfrm>
            <a:off x="229874" y="730150"/>
            <a:ext cx="8734202" cy="3291300"/>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7" name="Уровень текста 1…"/>
          <p:cNvSpPr txBox="1"/>
          <p:nvPr>
            <p:ph type="body" idx="1"/>
          </p:nvPr>
        </p:nvSpPr>
        <p:spPr>
          <a:xfrm>
            <a:off x="240100" y="1711300"/>
            <a:ext cx="8543701" cy="3164701"/>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8" name="Текст заголовка"/>
          <p:cNvSpPr txBox="1"/>
          <p:nvPr>
            <p:ph type="title"/>
          </p:nvPr>
        </p:nvSpPr>
        <p:spPr>
          <a:xfrm>
            <a:off x="214550" y="184300"/>
            <a:ext cx="5953201" cy="1040701"/>
          </a:xfrm>
          <a:prstGeom prst="rect">
            <a:avLst/>
          </a:prstGeom>
        </p:spPr>
        <p:txBody>
          <a:bodyPr anchor="t"/>
          <a:lstStyle>
            <a:lvl1pPr>
              <a:lnSpc>
                <a:spcPct val="90000"/>
              </a:lnSpc>
              <a:defRPr sz="4000"/>
            </a:lvl1pPr>
          </a:lstStyle>
          <a:p>
            <a:pPr/>
            <a:r>
              <a:t>Текст заголовка</a:t>
            </a:r>
          </a:p>
        </p:txBody>
      </p:sp>
      <p:pic>
        <p:nvPicPr>
          <p:cNvPr id="259" name="Google Shape;122;p90" descr="Google Shape;122;p90"/>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26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7" name="Уровень текста 1…"/>
          <p:cNvSpPr txBox="1"/>
          <p:nvPr>
            <p:ph type="body" idx="1"/>
          </p:nvPr>
        </p:nvSpPr>
        <p:spPr>
          <a:xfrm>
            <a:off x="243349" y="1887925"/>
            <a:ext cx="7997102" cy="3062100"/>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68" name="Текст заголовка"/>
          <p:cNvSpPr txBox="1"/>
          <p:nvPr>
            <p:ph type="title"/>
          </p:nvPr>
        </p:nvSpPr>
        <p:spPr>
          <a:xfrm>
            <a:off x="214550" y="184300"/>
            <a:ext cx="5953201" cy="1040701"/>
          </a:xfrm>
          <a:prstGeom prst="rect">
            <a:avLst/>
          </a:prstGeom>
        </p:spPr>
        <p:txBody>
          <a:bodyPr anchor="t"/>
          <a:lstStyle>
            <a:lvl1pPr>
              <a:lnSpc>
                <a:spcPct val="90000"/>
              </a:lnSpc>
              <a:defRPr sz="4000"/>
            </a:lvl1pPr>
          </a:lstStyle>
          <a:p>
            <a:pPr/>
            <a:r>
              <a:t>Текст заголовка</a:t>
            </a:r>
          </a:p>
        </p:txBody>
      </p:sp>
      <p:pic>
        <p:nvPicPr>
          <p:cNvPr id="269" name="Google Shape;126;p91" descr="Google Shape;126;p91"/>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27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7" name="Текст заголовка"/>
          <p:cNvSpPr txBox="1"/>
          <p:nvPr>
            <p:ph type="title"/>
          </p:nvPr>
        </p:nvSpPr>
        <p:spPr>
          <a:xfrm>
            <a:off x="214550" y="184300"/>
            <a:ext cx="5953201" cy="1040701"/>
          </a:xfrm>
          <a:prstGeom prst="rect">
            <a:avLst/>
          </a:prstGeom>
        </p:spPr>
        <p:txBody>
          <a:bodyPr anchor="t"/>
          <a:lstStyle>
            <a:lvl1pPr>
              <a:lnSpc>
                <a:spcPct val="90000"/>
              </a:lnSpc>
              <a:defRPr sz="4000"/>
            </a:lvl1pPr>
          </a:lstStyle>
          <a:p>
            <a:pPr/>
            <a:r>
              <a:t>Текст заголовка</a:t>
            </a:r>
          </a:p>
        </p:txBody>
      </p:sp>
      <p:sp>
        <p:nvSpPr>
          <p:cNvPr id="278" name="Уровень текста 1…"/>
          <p:cNvSpPr txBox="1"/>
          <p:nvPr>
            <p:ph type="body" sz="half" idx="1"/>
          </p:nvPr>
        </p:nvSpPr>
        <p:spPr>
          <a:xfrm>
            <a:off x="243299" y="1900325"/>
            <a:ext cx="5415602" cy="3049801"/>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279" name="Google Shape;130;p93" descr="Google Shape;130;p93"/>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28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7" name="Уровень текста 1…"/>
          <p:cNvSpPr txBox="1"/>
          <p:nvPr>
            <p:ph type="body" idx="1"/>
          </p:nvPr>
        </p:nvSpPr>
        <p:spPr>
          <a:xfrm>
            <a:off x="229874" y="1074799"/>
            <a:ext cx="8442002" cy="3416401"/>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88" name="Текст заголовка"/>
          <p:cNvSpPr txBox="1"/>
          <p:nvPr>
            <p:ph type="title"/>
          </p:nvPr>
        </p:nvSpPr>
        <p:spPr>
          <a:xfrm>
            <a:off x="229874" y="210650"/>
            <a:ext cx="6066301" cy="572701"/>
          </a:xfrm>
          <a:prstGeom prst="rect">
            <a:avLst/>
          </a:prstGeom>
        </p:spPr>
        <p:txBody>
          <a:bodyPr anchor="t"/>
          <a:lstStyle>
            <a:lvl1pPr>
              <a:lnSpc>
                <a:spcPct val="90000"/>
              </a:lnSpc>
              <a:defRPr sz="2400"/>
            </a:lvl1pPr>
          </a:lstStyle>
          <a:p>
            <a:pPr/>
            <a:r>
              <a:t>Текст заголовка</a:t>
            </a:r>
          </a:p>
        </p:txBody>
      </p:sp>
      <p:sp>
        <p:nvSpPr>
          <p:cNvPr id="28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_2">
    <p:spTree>
      <p:nvGrpSpPr>
        <p:cNvPr id="1" name=""/>
        <p:cNvGrpSpPr/>
        <p:nvPr/>
      </p:nvGrpSpPr>
      <p:grpSpPr>
        <a:xfrm>
          <a:off x="0" y="0"/>
          <a:ext cx="0" cy="0"/>
          <a:chOff x="0" y="0"/>
          <a:chExt cx="0" cy="0"/>
        </a:xfrm>
      </p:grpSpPr>
      <p:sp>
        <p:nvSpPr>
          <p:cNvPr id="31"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6" name="Уровень текста 1…"/>
          <p:cNvSpPr txBox="1"/>
          <p:nvPr>
            <p:ph type="body" idx="1"/>
          </p:nvPr>
        </p:nvSpPr>
        <p:spPr>
          <a:xfrm>
            <a:off x="229874" y="1074799"/>
            <a:ext cx="8442002" cy="3416401"/>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97" name="Текст заголовка"/>
          <p:cNvSpPr txBox="1"/>
          <p:nvPr>
            <p:ph type="title"/>
          </p:nvPr>
        </p:nvSpPr>
        <p:spPr>
          <a:xfrm>
            <a:off x="229874" y="210650"/>
            <a:ext cx="6066301" cy="572701"/>
          </a:xfrm>
          <a:prstGeom prst="rect">
            <a:avLst/>
          </a:prstGeom>
        </p:spPr>
        <p:txBody>
          <a:bodyPr anchor="t"/>
          <a:lstStyle>
            <a:lvl1pPr>
              <a:lnSpc>
                <a:spcPct val="90000"/>
              </a:lnSpc>
              <a:defRPr sz="2400"/>
            </a:lvl1pPr>
          </a:lstStyle>
          <a:p>
            <a:pPr/>
            <a:r>
              <a:t>Текст заголовка</a:t>
            </a:r>
          </a:p>
        </p:txBody>
      </p:sp>
      <p:sp>
        <p:nvSpPr>
          <p:cNvPr id="29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7">
    <p:bg>
      <p:bgPr>
        <a:solidFill>
          <a:srgbClr val="FFFFFF"/>
        </a:solidFill>
      </p:bgPr>
    </p:bg>
    <p:spTree>
      <p:nvGrpSpPr>
        <p:cNvPr id="1" name=""/>
        <p:cNvGrpSpPr/>
        <p:nvPr/>
      </p:nvGrpSpPr>
      <p:grpSpPr>
        <a:xfrm>
          <a:off x="0" y="0"/>
          <a:ext cx="0" cy="0"/>
          <a:chOff x="0" y="0"/>
          <a:chExt cx="0" cy="0"/>
        </a:xfrm>
      </p:grpSpPr>
      <p:sp>
        <p:nvSpPr>
          <p:cNvPr id="305"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306"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7"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8">
    <p:bg>
      <p:bgPr>
        <a:solidFill>
          <a:srgbClr val="FFFFFF"/>
        </a:solidFill>
      </p:bgPr>
    </p:bg>
    <p:spTree>
      <p:nvGrpSpPr>
        <p:cNvPr id="1" name=""/>
        <p:cNvGrpSpPr/>
        <p:nvPr/>
      </p:nvGrpSpPr>
      <p:grpSpPr>
        <a:xfrm>
          <a:off x="0" y="0"/>
          <a:ext cx="0" cy="0"/>
          <a:chOff x="0" y="0"/>
          <a:chExt cx="0" cy="0"/>
        </a:xfrm>
      </p:grpSpPr>
      <p:sp>
        <p:nvSpPr>
          <p:cNvPr id="314"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315"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16"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7">
    <p:bg>
      <p:bgPr>
        <a:solidFill>
          <a:srgbClr val="FFFFFF"/>
        </a:solidFill>
      </p:bgPr>
    </p:bg>
    <p:spTree>
      <p:nvGrpSpPr>
        <p:cNvPr id="1" name=""/>
        <p:cNvGrpSpPr/>
        <p:nvPr/>
      </p:nvGrpSpPr>
      <p:grpSpPr>
        <a:xfrm>
          <a:off x="0" y="0"/>
          <a:ext cx="0" cy="0"/>
          <a:chOff x="0" y="0"/>
          <a:chExt cx="0" cy="0"/>
        </a:xfrm>
      </p:grpSpPr>
      <p:sp>
        <p:nvSpPr>
          <p:cNvPr id="323"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324"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25"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2" name="Текст заголовка"/>
          <p:cNvSpPr txBox="1"/>
          <p:nvPr>
            <p:ph type="title"/>
          </p:nvPr>
        </p:nvSpPr>
        <p:spPr>
          <a:xfrm>
            <a:off x="208124" y="200499"/>
            <a:ext cx="3556201" cy="3957001"/>
          </a:xfrm>
          <a:prstGeom prst="rect">
            <a:avLst/>
          </a:prstGeom>
        </p:spPr>
        <p:txBody>
          <a:bodyPr anchor="t"/>
          <a:lstStyle>
            <a:lvl1pPr>
              <a:lnSpc>
                <a:spcPct val="90000"/>
              </a:lnSpc>
              <a:defRPr sz="3200">
                <a:solidFill>
                  <a:srgbClr val="FEFAEE"/>
                </a:solidFill>
              </a:defRPr>
            </a:lvl1pPr>
          </a:lstStyle>
          <a:p>
            <a:pPr/>
            <a:r>
              <a:t>Текст заголовка</a:t>
            </a:r>
          </a:p>
        </p:txBody>
      </p:sp>
      <p:sp>
        <p:nvSpPr>
          <p:cNvPr id="333" name="Уровень текста 1…"/>
          <p:cNvSpPr txBox="1"/>
          <p:nvPr>
            <p:ph type="body" idx="1"/>
          </p:nvPr>
        </p:nvSpPr>
        <p:spPr>
          <a:xfrm>
            <a:off x="3983975" y="200499"/>
            <a:ext cx="4800001" cy="4749602"/>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3">
    <p:bg>
      <p:bgPr>
        <a:solidFill>
          <a:srgbClr val="FFFFFF"/>
        </a:solidFill>
      </p:bgPr>
    </p:bg>
    <p:spTree>
      <p:nvGrpSpPr>
        <p:cNvPr id="1" name=""/>
        <p:cNvGrpSpPr/>
        <p:nvPr/>
      </p:nvGrpSpPr>
      <p:grpSpPr>
        <a:xfrm>
          <a:off x="0" y="0"/>
          <a:ext cx="0" cy="0"/>
          <a:chOff x="0" y="0"/>
          <a:chExt cx="0" cy="0"/>
        </a:xfrm>
      </p:grpSpPr>
      <p:sp>
        <p:nvSpPr>
          <p:cNvPr id="341"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342"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43"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4">
    <p:bg>
      <p:bgPr>
        <a:solidFill>
          <a:srgbClr val="FFFFFF"/>
        </a:solidFill>
      </p:bgPr>
    </p:bg>
    <p:spTree>
      <p:nvGrpSpPr>
        <p:cNvPr id="1" name=""/>
        <p:cNvGrpSpPr/>
        <p:nvPr/>
      </p:nvGrpSpPr>
      <p:grpSpPr>
        <a:xfrm>
          <a:off x="0" y="0"/>
          <a:ext cx="0" cy="0"/>
          <a:chOff x="0" y="0"/>
          <a:chExt cx="0" cy="0"/>
        </a:xfrm>
      </p:grpSpPr>
      <p:sp>
        <p:nvSpPr>
          <p:cNvPr id="350"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351"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52"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5">
    <p:bg>
      <p:bgPr>
        <a:solidFill>
          <a:srgbClr val="FFFFFF"/>
        </a:solidFill>
      </p:bgPr>
    </p:bg>
    <p:spTree>
      <p:nvGrpSpPr>
        <p:cNvPr id="1" name=""/>
        <p:cNvGrpSpPr/>
        <p:nvPr/>
      </p:nvGrpSpPr>
      <p:grpSpPr>
        <a:xfrm>
          <a:off x="0" y="0"/>
          <a:ext cx="0" cy="0"/>
          <a:chOff x="0" y="0"/>
          <a:chExt cx="0" cy="0"/>
        </a:xfrm>
      </p:grpSpPr>
      <p:sp>
        <p:nvSpPr>
          <p:cNvPr id="359"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360"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61"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6">
    <p:bg>
      <p:bgPr>
        <a:solidFill>
          <a:srgbClr val="FFFFFF"/>
        </a:solidFill>
      </p:bgPr>
    </p:bg>
    <p:spTree>
      <p:nvGrpSpPr>
        <p:cNvPr id="1" name=""/>
        <p:cNvGrpSpPr/>
        <p:nvPr/>
      </p:nvGrpSpPr>
      <p:grpSpPr>
        <a:xfrm>
          <a:off x="0" y="0"/>
          <a:ext cx="0" cy="0"/>
          <a:chOff x="0" y="0"/>
          <a:chExt cx="0" cy="0"/>
        </a:xfrm>
      </p:grpSpPr>
      <p:sp>
        <p:nvSpPr>
          <p:cNvPr id="368"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369"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70"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2">
    <p:bg>
      <p:bgPr>
        <a:solidFill>
          <a:srgbClr val="FFFFFF"/>
        </a:solidFill>
      </p:bgPr>
    </p:bg>
    <p:spTree>
      <p:nvGrpSpPr>
        <p:cNvPr id="1" name=""/>
        <p:cNvGrpSpPr/>
        <p:nvPr/>
      </p:nvGrpSpPr>
      <p:grpSpPr>
        <a:xfrm>
          <a:off x="0" y="0"/>
          <a:ext cx="0" cy="0"/>
          <a:chOff x="0" y="0"/>
          <a:chExt cx="0" cy="0"/>
        </a:xfrm>
      </p:grpSpPr>
      <p:sp>
        <p:nvSpPr>
          <p:cNvPr id="377"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378"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79"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8">
    <p:bg>
      <p:bgPr>
        <a:solidFill>
          <a:srgbClr val="FFFFFF"/>
        </a:solidFill>
      </p:bgPr>
    </p:bg>
    <p:spTree>
      <p:nvGrpSpPr>
        <p:cNvPr id="1" name=""/>
        <p:cNvGrpSpPr/>
        <p:nvPr/>
      </p:nvGrpSpPr>
      <p:grpSpPr>
        <a:xfrm>
          <a:off x="0" y="0"/>
          <a:ext cx="0" cy="0"/>
          <a:chOff x="0" y="0"/>
          <a:chExt cx="0" cy="0"/>
        </a:xfrm>
      </p:grpSpPr>
      <p:sp>
        <p:nvSpPr>
          <p:cNvPr id="39"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40"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1"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5">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6" name="Текст заголовка"/>
          <p:cNvSpPr txBox="1"/>
          <p:nvPr>
            <p:ph type="title"/>
          </p:nvPr>
        </p:nvSpPr>
        <p:spPr>
          <a:xfrm>
            <a:off x="227949" y="179999"/>
            <a:ext cx="5297101" cy="568202"/>
          </a:xfrm>
          <a:prstGeom prst="rect">
            <a:avLst/>
          </a:prstGeom>
        </p:spPr>
        <p:txBody>
          <a:bodyPr anchor="t"/>
          <a:lstStyle>
            <a:lvl1pPr>
              <a:defRPr>
                <a:solidFill>
                  <a:srgbClr val="FEFAEE"/>
                </a:solidFill>
              </a:defRPr>
            </a:lvl1pPr>
          </a:lstStyle>
          <a:p>
            <a:pPr/>
            <a:r>
              <a:t>Текст заголовка</a:t>
            </a:r>
          </a:p>
        </p:txBody>
      </p:sp>
      <p:pic>
        <p:nvPicPr>
          <p:cNvPr id="387" name="Google Shape;174;p111" descr="Google Shape;174;p111"/>
          <p:cNvPicPr>
            <a:picLocks noChangeAspect="1"/>
          </p:cNvPicPr>
          <p:nvPr/>
        </p:nvPicPr>
        <p:blipFill>
          <a:blip r:embed="rId3">
            <a:extLst/>
          </a:blip>
          <a:stretch>
            <a:fillRect/>
          </a:stretch>
        </p:blipFill>
        <p:spPr>
          <a:xfrm>
            <a:off x="6074450" y="298800"/>
            <a:ext cx="2709551" cy="397126"/>
          </a:xfrm>
          <a:prstGeom prst="rect">
            <a:avLst/>
          </a:prstGeom>
          <a:ln w="12700">
            <a:miter lim="400000"/>
          </a:ln>
        </p:spPr>
      </p:pic>
      <p:sp>
        <p:nvSpPr>
          <p:cNvPr id="38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5" name="Текст заголовка"/>
          <p:cNvSpPr txBox="1"/>
          <p:nvPr>
            <p:ph type="title"/>
          </p:nvPr>
        </p:nvSpPr>
        <p:spPr>
          <a:xfrm>
            <a:off x="214550" y="184300"/>
            <a:ext cx="5953201" cy="1040701"/>
          </a:xfrm>
          <a:prstGeom prst="rect">
            <a:avLst/>
          </a:prstGeom>
        </p:spPr>
        <p:txBody>
          <a:bodyPr anchor="t"/>
          <a:lstStyle>
            <a:lvl1pPr>
              <a:lnSpc>
                <a:spcPct val="90000"/>
              </a:lnSpc>
              <a:defRPr sz="4000"/>
            </a:lvl1pPr>
          </a:lstStyle>
          <a:p>
            <a:pPr/>
            <a:r>
              <a:t>Текст заголовка</a:t>
            </a:r>
          </a:p>
        </p:txBody>
      </p:sp>
      <p:pic>
        <p:nvPicPr>
          <p:cNvPr id="396" name="Google Shape;177;p112" descr="Google Shape;177;p112"/>
          <p:cNvPicPr>
            <a:picLocks noChangeAspect="1"/>
          </p:cNvPicPr>
          <p:nvPr/>
        </p:nvPicPr>
        <p:blipFill>
          <a:blip r:embed="rId3">
            <a:extLst/>
          </a:blip>
          <a:stretch>
            <a:fillRect/>
          </a:stretch>
        </p:blipFill>
        <p:spPr>
          <a:xfrm>
            <a:off x="6100224" y="4525600"/>
            <a:ext cx="2683776" cy="393351"/>
          </a:xfrm>
          <a:prstGeom prst="rect">
            <a:avLst/>
          </a:prstGeom>
          <a:ln w="12700">
            <a:miter lim="400000"/>
          </a:ln>
        </p:spPr>
      </p:pic>
      <p:sp>
        <p:nvSpPr>
          <p:cNvPr id="397"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4" name="Текст заголовка"/>
          <p:cNvSpPr txBox="1"/>
          <p:nvPr>
            <p:ph type="title"/>
          </p:nvPr>
        </p:nvSpPr>
        <p:spPr>
          <a:xfrm>
            <a:off x="222975" y="183900"/>
            <a:ext cx="5614200" cy="544501"/>
          </a:xfrm>
          <a:prstGeom prst="rect">
            <a:avLst/>
          </a:prstGeom>
        </p:spPr>
        <p:txBody>
          <a:bodyPr anchor="t"/>
          <a:lstStyle/>
          <a:p>
            <a:pPr/>
            <a:r>
              <a:t>Текст заголовка</a:t>
            </a:r>
          </a:p>
        </p:txBody>
      </p:sp>
      <p:pic>
        <p:nvPicPr>
          <p:cNvPr id="405" name="Google Shape;180;p113" descr="Google Shape;180;p113"/>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406"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3" name="Текст заголовка"/>
          <p:cNvSpPr txBox="1"/>
          <p:nvPr>
            <p:ph type="title"/>
          </p:nvPr>
        </p:nvSpPr>
        <p:spPr>
          <a:xfrm>
            <a:off x="227949" y="179999"/>
            <a:ext cx="5663702" cy="544501"/>
          </a:xfrm>
          <a:prstGeom prst="rect">
            <a:avLst/>
          </a:prstGeom>
        </p:spPr>
        <p:txBody>
          <a:bodyPr anchor="t"/>
          <a:lstStyle>
            <a:lvl1pPr>
              <a:defRPr>
                <a:solidFill>
                  <a:srgbClr val="FEFAEE"/>
                </a:solidFill>
              </a:defRPr>
            </a:lvl1pPr>
          </a:lstStyle>
          <a:p>
            <a:pPr/>
            <a:r>
              <a:t>Текст заголовка</a:t>
            </a:r>
          </a:p>
        </p:txBody>
      </p:sp>
      <p:pic>
        <p:nvPicPr>
          <p:cNvPr id="414" name="Google Shape;183;p114" descr="Google Shape;183;p114"/>
          <p:cNvPicPr>
            <a:picLocks noChangeAspect="1"/>
          </p:cNvPicPr>
          <p:nvPr/>
        </p:nvPicPr>
        <p:blipFill>
          <a:blip r:embed="rId3">
            <a:extLst/>
          </a:blip>
          <a:stretch>
            <a:fillRect/>
          </a:stretch>
        </p:blipFill>
        <p:spPr>
          <a:xfrm>
            <a:off x="6074450" y="298800"/>
            <a:ext cx="2709551" cy="397126"/>
          </a:xfrm>
          <a:prstGeom prst="rect">
            <a:avLst/>
          </a:prstGeom>
          <a:ln w="12700">
            <a:miter lim="400000"/>
          </a:ln>
        </p:spPr>
      </p:pic>
      <p:sp>
        <p:nvSpPr>
          <p:cNvPr id="415"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2" name="Текст заголовка"/>
          <p:cNvSpPr txBox="1"/>
          <p:nvPr>
            <p:ph type="title"/>
          </p:nvPr>
        </p:nvSpPr>
        <p:spPr>
          <a:xfrm>
            <a:off x="214550" y="184300"/>
            <a:ext cx="8569501" cy="1040701"/>
          </a:xfrm>
          <a:prstGeom prst="rect">
            <a:avLst/>
          </a:prstGeom>
        </p:spPr>
        <p:txBody>
          <a:bodyPr anchor="t"/>
          <a:lstStyle>
            <a:lvl1pPr>
              <a:lnSpc>
                <a:spcPct val="90000"/>
              </a:lnSpc>
              <a:defRPr sz="4000"/>
            </a:lvl1pPr>
          </a:lstStyle>
          <a:p>
            <a:pPr/>
            <a:r>
              <a:t>Текст заголовка</a:t>
            </a:r>
          </a:p>
        </p:txBody>
      </p:sp>
      <p:pic>
        <p:nvPicPr>
          <p:cNvPr id="423" name="Google Shape;186;p115" descr="Google Shape;186;p115"/>
          <p:cNvPicPr>
            <a:picLocks noChangeAspect="1"/>
          </p:cNvPicPr>
          <p:nvPr/>
        </p:nvPicPr>
        <p:blipFill>
          <a:blip r:embed="rId3">
            <a:extLst/>
          </a:blip>
          <a:stretch>
            <a:fillRect/>
          </a:stretch>
        </p:blipFill>
        <p:spPr>
          <a:xfrm>
            <a:off x="6100224" y="4525600"/>
            <a:ext cx="2683776" cy="393351"/>
          </a:xfrm>
          <a:prstGeom prst="rect">
            <a:avLst/>
          </a:prstGeom>
          <a:ln w="12700">
            <a:miter lim="400000"/>
          </a:ln>
        </p:spPr>
      </p:pic>
      <p:sp>
        <p:nvSpPr>
          <p:cNvPr id="42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1" name="Текст заголовка"/>
          <p:cNvSpPr txBox="1"/>
          <p:nvPr>
            <p:ph type="title"/>
          </p:nvPr>
        </p:nvSpPr>
        <p:spPr>
          <a:xfrm>
            <a:off x="214550" y="184300"/>
            <a:ext cx="5953201" cy="1040701"/>
          </a:xfrm>
          <a:prstGeom prst="rect">
            <a:avLst/>
          </a:prstGeom>
        </p:spPr>
        <p:txBody>
          <a:bodyPr anchor="t"/>
          <a:lstStyle>
            <a:lvl1pPr>
              <a:lnSpc>
                <a:spcPct val="90000"/>
              </a:lnSpc>
              <a:defRPr sz="4000">
                <a:solidFill>
                  <a:srgbClr val="FEFAEE"/>
                </a:solidFill>
              </a:defRPr>
            </a:lvl1pPr>
          </a:lstStyle>
          <a:p>
            <a:pPr/>
            <a:r>
              <a:t>Текст заголовка</a:t>
            </a:r>
          </a:p>
        </p:txBody>
      </p:sp>
      <p:pic>
        <p:nvPicPr>
          <p:cNvPr id="432" name="Google Shape;189;p116" descr="Google Shape;189;p116"/>
          <p:cNvPicPr>
            <a:picLocks noChangeAspect="1"/>
          </p:cNvPicPr>
          <p:nvPr/>
        </p:nvPicPr>
        <p:blipFill>
          <a:blip r:embed="rId3">
            <a:extLst/>
          </a:blip>
          <a:stretch>
            <a:fillRect/>
          </a:stretch>
        </p:blipFill>
        <p:spPr>
          <a:xfrm>
            <a:off x="6074450" y="298800"/>
            <a:ext cx="2709551" cy="397126"/>
          </a:xfrm>
          <a:prstGeom prst="rect">
            <a:avLst/>
          </a:prstGeom>
          <a:ln w="12700">
            <a:miter lim="400000"/>
          </a:ln>
        </p:spPr>
      </p:pic>
      <p:sp>
        <p:nvSpPr>
          <p:cNvPr id="433"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sp>
        <p:nvSpPr>
          <p:cNvPr id="440" name="Google Shape;191;p118"/>
          <p:cNvSpPr txBox="1"/>
          <p:nvPr/>
        </p:nvSpPr>
        <p:spPr>
          <a:xfrm>
            <a:off x="234974" y="181150"/>
            <a:ext cx="6972601" cy="5511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181818"/>
                </a:solidFill>
                <a:latin typeface="Montserrat"/>
                <a:ea typeface="Montserrat"/>
                <a:cs typeface="Montserrat"/>
                <a:sym typeface="Montserrat"/>
              </a:defRPr>
            </a:lvl1pPr>
          </a:lstStyle>
          <a:p>
            <a:pPr/>
            <a:r>
              <a:t>Итоги</a:t>
            </a:r>
          </a:p>
        </p:txBody>
      </p:sp>
      <p:sp>
        <p:nvSpPr>
          <p:cNvPr id="441" name="Уровень текста 1…"/>
          <p:cNvSpPr txBox="1"/>
          <p:nvPr>
            <p:ph type="body" idx="1"/>
          </p:nvPr>
        </p:nvSpPr>
        <p:spPr>
          <a:xfrm>
            <a:off x="234974" y="735249"/>
            <a:ext cx="7438502" cy="3153301"/>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4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9" name="Текст заголовка"/>
          <p:cNvSpPr txBox="1"/>
          <p:nvPr>
            <p:ph type="title"/>
          </p:nvPr>
        </p:nvSpPr>
        <p:spPr>
          <a:xfrm>
            <a:off x="209450" y="175725"/>
            <a:ext cx="6180000" cy="1931700"/>
          </a:xfrm>
          <a:prstGeom prst="rect">
            <a:avLst/>
          </a:prstGeom>
        </p:spPr>
        <p:txBody>
          <a:bodyPr anchor="t"/>
          <a:lstStyle>
            <a:lvl1pPr>
              <a:lnSpc>
                <a:spcPct val="90000"/>
              </a:lnSpc>
              <a:defRPr sz="4000"/>
            </a:lvl1pPr>
          </a:lstStyle>
          <a:p>
            <a:pPr/>
            <a:r>
              <a:t>Текст заголовка</a:t>
            </a:r>
          </a:p>
        </p:txBody>
      </p:sp>
      <p:pic>
        <p:nvPicPr>
          <p:cNvPr id="450" name="Google Shape;195;p120" descr="Google Shape;195;p120"/>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45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_1_1">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8" name="Google Shape;197;p121" descr="Google Shape;197;p121"/>
          <p:cNvPicPr>
            <a:picLocks noChangeAspect="1"/>
          </p:cNvPicPr>
          <p:nvPr/>
        </p:nvPicPr>
        <p:blipFill>
          <a:blip r:embed="rId3">
            <a:extLst/>
          </a:blip>
          <a:stretch>
            <a:fillRect/>
          </a:stretch>
        </p:blipFill>
        <p:spPr>
          <a:xfrm>
            <a:off x="6074450" y="4631032"/>
            <a:ext cx="2709551" cy="397126"/>
          </a:xfrm>
          <a:prstGeom prst="rect">
            <a:avLst/>
          </a:prstGeom>
          <a:ln w="12700">
            <a:miter lim="400000"/>
          </a:ln>
        </p:spPr>
      </p:pic>
      <p:sp>
        <p:nvSpPr>
          <p:cNvPr id="459" name="Текст заголовка"/>
          <p:cNvSpPr txBox="1"/>
          <p:nvPr>
            <p:ph type="title"/>
          </p:nvPr>
        </p:nvSpPr>
        <p:spPr>
          <a:xfrm>
            <a:off x="208124" y="175725"/>
            <a:ext cx="6181501" cy="1931700"/>
          </a:xfrm>
          <a:prstGeom prst="rect">
            <a:avLst/>
          </a:prstGeom>
        </p:spPr>
        <p:txBody>
          <a:bodyPr anchor="t"/>
          <a:lstStyle>
            <a:lvl1pPr>
              <a:lnSpc>
                <a:spcPct val="90000"/>
              </a:lnSpc>
              <a:defRPr sz="4000">
                <a:solidFill>
                  <a:srgbClr val="FEFAEE"/>
                </a:solidFill>
              </a:defRPr>
            </a:lvl1pPr>
          </a:lstStyle>
          <a:p>
            <a:pPr/>
            <a:r>
              <a:t>Текст заголовка</a:t>
            </a:r>
          </a:p>
        </p:txBody>
      </p:sp>
      <p:sp>
        <p:nvSpPr>
          <p:cNvPr id="46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7" name="Текст заголовка"/>
          <p:cNvSpPr txBox="1"/>
          <p:nvPr>
            <p:ph type="title"/>
          </p:nvPr>
        </p:nvSpPr>
        <p:spPr>
          <a:xfrm>
            <a:off x="214550" y="175725"/>
            <a:ext cx="6174900" cy="1931700"/>
          </a:xfrm>
          <a:prstGeom prst="rect">
            <a:avLst/>
          </a:prstGeom>
        </p:spPr>
        <p:txBody>
          <a:bodyPr anchor="t"/>
          <a:lstStyle>
            <a:lvl1pPr>
              <a:lnSpc>
                <a:spcPct val="90000"/>
              </a:lnSpc>
              <a:defRPr sz="4000"/>
            </a:lvl1pPr>
          </a:lstStyle>
          <a:p>
            <a:pPr/>
            <a:r>
              <a:t>Текст заголовка</a:t>
            </a:r>
          </a:p>
        </p:txBody>
      </p:sp>
      <p:pic>
        <p:nvPicPr>
          <p:cNvPr id="468" name="Google Shape;201;p122" descr="Google Shape;201;p122"/>
          <p:cNvPicPr>
            <a:picLocks noChangeAspect="1"/>
          </p:cNvPicPr>
          <p:nvPr/>
        </p:nvPicPr>
        <p:blipFill>
          <a:blip r:embed="rId3">
            <a:extLst/>
          </a:blip>
          <a:stretch>
            <a:fillRect/>
          </a:stretch>
        </p:blipFill>
        <p:spPr>
          <a:xfrm>
            <a:off x="6101450" y="311599"/>
            <a:ext cx="2683775" cy="393351"/>
          </a:xfrm>
          <a:prstGeom prst="rect">
            <a:avLst/>
          </a:prstGeom>
          <a:ln w="12700">
            <a:miter lim="400000"/>
          </a:ln>
        </p:spPr>
      </p:pic>
      <p:sp>
        <p:nvSpPr>
          <p:cNvPr id="46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Текст заголовка"/>
          <p:cNvSpPr txBox="1"/>
          <p:nvPr>
            <p:ph type="title"/>
          </p:nvPr>
        </p:nvSpPr>
        <p:spPr>
          <a:xfrm>
            <a:off x="229874" y="215850"/>
            <a:ext cx="6066301" cy="572701"/>
          </a:xfrm>
          <a:prstGeom prst="rect">
            <a:avLst/>
          </a:prstGeom>
        </p:spPr>
        <p:txBody>
          <a:bodyPr anchor="t"/>
          <a:lstStyle>
            <a:lvl1pPr>
              <a:lnSpc>
                <a:spcPct val="90000"/>
              </a:lnSpc>
              <a:defRPr sz="2400"/>
            </a:lvl1pPr>
          </a:lstStyle>
          <a:p>
            <a:pPr/>
            <a:r>
              <a:t>Текст заголовка</a:t>
            </a:r>
          </a:p>
        </p:txBody>
      </p:sp>
      <p:sp>
        <p:nvSpPr>
          <p:cNvPr id="49" name="Уровень текста 1…"/>
          <p:cNvSpPr txBox="1"/>
          <p:nvPr>
            <p:ph type="body" idx="1"/>
          </p:nvPr>
        </p:nvSpPr>
        <p:spPr>
          <a:xfrm>
            <a:off x="229874" y="1074799"/>
            <a:ext cx="8442002" cy="3416401"/>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2">
    <p:bg>
      <p:bgPr>
        <a:solidFill>
          <a:srgbClr val="FFFFFF"/>
        </a:solidFill>
      </p:bgPr>
    </p:bg>
    <p:spTree>
      <p:nvGrpSpPr>
        <p:cNvPr id="1" name=""/>
        <p:cNvGrpSpPr/>
        <p:nvPr/>
      </p:nvGrpSpPr>
      <p:grpSpPr>
        <a:xfrm>
          <a:off x="0" y="0"/>
          <a:ext cx="0" cy="0"/>
          <a:chOff x="0" y="0"/>
          <a:chExt cx="0" cy="0"/>
        </a:xfrm>
      </p:grpSpPr>
      <p:sp>
        <p:nvSpPr>
          <p:cNvPr id="476" name="Текст заголовка"/>
          <p:cNvSpPr txBox="1"/>
          <p:nvPr>
            <p:ph type="title"/>
          </p:nvPr>
        </p:nvSpPr>
        <p:spPr>
          <a:xfrm>
            <a:off x="232900" y="210675"/>
            <a:ext cx="8551200" cy="1127400"/>
          </a:xfrm>
          <a:prstGeom prst="rect">
            <a:avLst/>
          </a:prstGeom>
        </p:spPr>
        <p:txBody>
          <a:bodyPr anchor="t"/>
          <a:lstStyle>
            <a:lvl1pPr>
              <a:lnSpc>
                <a:spcPct val="90000"/>
              </a:lnSpc>
              <a:defRPr sz="2400"/>
            </a:lvl1pPr>
          </a:lstStyle>
          <a:p>
            <a:pPr/>
            <a:r>
              <a:t>Текст заголовка</a:t>
            </a:r>
          </a:p>
        </p:txBody>
      </p:sp>
      <p:sp>
        <p:nvSpPr>
          <p:cNvPr id="477" name="Уровень текста 1…"/>
          <p:cNvSpPr txBox="1"/>
          <p:nvPr>
            <p:ph type="body" sz="half" idx="1"/>
          </p:nvPr>
        </p:nvSpPr>
        <p:spPr>
          <a:xfrm>
            <a:off x="232900" y="1234024"/>
            <a:ext cx="3780900" cy="3641701"/>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7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2_1_1">
    <p:bg>
      <p:bgPr>
        <a:solidFill>
          <a:srgbClr val="FFFFFF"/>
        </a:solidFill>
      </p:bgPr>
    </p:bg>
    <p:spTree>
      <p:nvGrpSpPr>
        <p:cNvPr id="1" name=""/>
        <p:cNvGrpSpPr/>
        <p:nvPr/>
      </p:nvGrpSpPr>
      <p:grpSpPr>
        <a:xfrm>
          <a:off x="0" y="0"/>
          <a:ext cx="0" cy="0"/>
          <a:chOff x="0" y="0"/>
          <a:chExt cx="0" cy="0"/>
        </a:xfrm>
      </p:grpSpPr>
      <p:sp>
        <p:nvSpPr>
          <p:cNvPr id="485" name="Google Shape;206;p124"/>
          <p:cNvSpPr/>
          <p:nvPr/>
        </p:nvSpPr>
        <p:spPr>
          <a:xfrm>
            <a:off x="359999" y="1228924"/>
            <a:ext cx="2768402" cy="3541202"/>
          </a:xfrm>
          <a:prstGeom prst="roundRect">
            <a:avLst>
              <a:gd name="adj" fmla="val 4431"/>
            </a:avLst>
          </a:prstGeom>
          <a:solidFill>
            <a:srgbClr val="B4E915"/>
          </a:solidFill>
          <a:ln w="12700">
            <a:miter lim="400000"/>
          </a:ln>
        </p:spPr>
        <p:txBody>
          <a:bodyPr lIns="0" tIns="0" rIns="0" bIns="0" anchor="ctr"/>
          <a:lstStyle/>
          <a:p>
            <a:pPr/>
          </a:p>
        </p:txBody>
      </p:sp>
      <p:sp>
        <p:nvSpPr>
          <p:cNvPr id="486" name="Google Shape;207;p124"/>
          <p:cNvSpPr/>
          <p:nvPr/>
        </p:nvSpPr>
        <p:spPr>
          <a:xfrm>
            <a:off x="3186350" y="1228924"/>
            <a:ext cx="2768401" cy="3541202"/>
          </a:xfrm>
          <a:prstGeom prst="roundRect">
            <a:avLst>
              <a:gd name="adj" fmla="val 4431"/>
            </a:avLst>
          </a:prstGeom>
          <a:solidFill>
            <a:srgbClr val="B4E915"/>
          </a:solidFill>
          <a:ln w="12700">
            <a:miter lim="400000"/>
          </a:ln>
        </p:spPr>
        <p:txBody>
          <a:bodyPr lIns="0" tIns="0" rIns="0" bIns="0" anchor="ctr"/>
          <a:lstStyle/>
          <a:p>
            <a:pPr/>
          </a:p>
        </p:txBody>
      </p:sp>
      <p:sp>
        <p:nvSpPr>
          <p:cNvPr id="487" name="Google Shape;208;p124"/>
          <p:cNvSpPr/>
          <p:nvPr/>
        </p:nvSpPr>
        <p:spPr>
          <a:xfrm>
            <a:off x="6015599" y="1228924"/>
            <a:ext cx="2768401" cy="3541202"/>
          </a:xfrm>
          <a:prstGeom prst="roundRect">
            <a:avLst>
              <a:gd name="adj" fmla="val 4431"/>
            </a:avLst>
          </a:prstGeom>
          <a:solidFill>
            <a:srgbClr val="B4E915"/>
          </a:solidFill>
          <a:ln w="12700">
            <a:miter lim="400000"/>
          </a:ln>
        </p:spPr>
        <p:txBody>
          <a:bodyPr lIns="0" tIns="0" rIns="0" bIns="0" anchor="ctr"/>
          <a:lstStyle/>
          <a:p>
            <a:pPr/>
          </a:p>
        </p:txBody>
      </p:sp>
      <p:sp>
        <p:nvSpPr>
          <p:cNvPr id="488" name="Текст заголовка"/>
          <p:cNvSpPr txBox="1"/>
          <p:nvPr>
            <p:ph type="title"/>
          </p:nvPr>
        </p:nvSpPr>
        <p:spPr>
          <a:xfrm>
            <a:off x="232900" y="215649"/>
            <a:ext cx="8551200" cy="993302"/>
          </a:xfrm>
          <a:prstGeom prst="rect">
            <a:avLst/>
          </a:prstGeom>
        </p:spPr>
        <p:txBody>
          <a:bodyPr anchor="t"/>
          <a:lstStyle>
            <a:lvl1pPr>
              <a:lnSpc>
                <a:spcPct val="90000"/>
              </a:lnSpc>
              <a:defRPr sz="2400"/>
            </a:lvl1pPr>
          </a:lstStyle>
          <a:p>
            <a:pPr/>
            <a:r>
              <a:t>Текст заголовка</a:t>
            </a:r>
          </a:p>
        </p:txBody>
      </p:sp>
      <p:sp>
        <p:nvSpPr>
          <p:cNvPr id="489" name="Уровень текста 1…"/>
          <p:cNvSpPr txBox="1"/>
          <p:nvPr>
            <p:ph type="body" sz="quarter" idx="1"/>
          </p:nvPr>
        </p:nvSpPr>
        <p:spPr>
          <a:xfrm>
            <a:off x="362899" y="1744249"/>
            <a:ext cx="2768402" cy="3082201"/>
          </a:xfrm>
          <a:prstGeom prst="rect">
            <a:avLst/>
          </a:prstGeom>
        </p:spPr>
        <p:txBody>
          <a:bodyPr/>
          <a:lstStyle>
            <a:lvl1pPr indent="-323850">
              <a:lnSpc>
                <a:spcPct val="120000"/>
              </a:lnSpc>
              <a:buSzPts val="1500"/>
              <a:defRPr sz="1500"/>
            </a:lvl1pPr>
            <a:lvl2pPr marL="1022927" indent="-406977">
              <a:lnSpc>
                <a:spcPct val="120000"/>
              </a:lnSpc>
              <a:buSzPts val="1500"/>
              <a:defRPr sz="1500"/>
            </a:lvl2pPr>
            <a:lvl3pPr marL="1480127" indent="-406977">
              <a:lnSpc>
                <a:spcPct val="120000"/>
              </a:lnSpc>
              <a:buSzPts val="1500"/>
              <a:defRPr sz="1500"/>
            </a:lvl3pPr>
            <a:lvl4pPr marL="1937327" indent="-406977">
              <a:lnSpc>
                <a:spcPct val="120000"/>
              </a:lnSpc>
              <a:buSzPts val="1500"/>
              <a:defRPr sz="1500"/>
            </a:lvl4pPr>
            <a:lvl5pPr marL="2394527" indent="-406977">
              <a:lnSpc>
                <a:spcPct val="120000"/>
              </a:lnSpc>
              <a:buSzPts val="1500"/>
              <a:defRPr sz="15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90" name="Google Shape;211;p124"/>
          <p:cNvSpPr txBox="1"/>
          <p:nvPr>
            <p:ph type="body" sz="quarter" idx="21"/>
          </p:nvPr>
        </p:nvSpPr>
        <p:spPr>
          <a:xfrm>
            <a:off x="3189249" y="1744249"/>
            <a:ext cx="2768401" cy="3082201"/>
          </a:xfrm>
          <a:prstGeom prst="rect">
            <a:avLst/>
          </a:prstGeom>
        </p:spPr>
        <p:txBody>
          <a:bodyPr/>
          <a:lstStyle/>
          <a:p>
            <a:pPr indent="-323850">
              <a:lnSpc>
                <a:spcPct val="120000"/>
              </a:lnSpc>
              <a:buSzPts val="1500"/>
              <a:defRPr sz="1500"/>
            </a:pPr>
          </a:p>
        </p:txBody>
      </p:sp>
      <p:sp>
        <p:nvSpPr>
          <p:cNvPr id="491" name="Google Shape;212;p124"/>
          <p:cNvSpPr txBox="1"/>
          <p:nvPr>
            <p:ph type="body" sz="quarter" idx="22"/>
          </p:nvPr>
        </p:nvSpPr>
        <p:spPr>
          <a:xfrm>
            <a:off x="6018500" y="1744249"/>
            <a:ext cx="2768401" cy="3082201"/>
          </a:xfrm>
          <a:prstGeom prst="rect">
            <a:avLst/>
          </a:prstGeom>
        </p:spPr>
        <p:txBody>
          <a:bodyPr/>
          <a:lstStyle/>
          <a:p>
            <a:pPr indent="-323850">
              <a:lnSpc>
                <a:spcPct val="120000"/>
              </a:lnSpc>
              <a:buSzPts val="1500"/>
              <a:defRPr sz="1500"/>
            </a:pPr>
          </a:p>
        </p:txBody>
      </p:sp>
      <p:sp>
        <p:nvSpPr>
          <p:cNvPr id="492" name="Google Shape;213;p124"/>
          <p:cNvSpPr txBox="1"/>
          <p:nvPr>
            <p:ph type="body" sz="quarter" idx="23"/>
          </p:nvPr>
        </p:nvSpPr>
        <p:spPr>
          <a:xfrm>
            <a:off x="362899" y="1228924"/>
            <a:ext cx="865501" cy="688801"/>
          </a:xfrm>
          <a:prstGeom prst="rect">
            <a:avLst/>
          </a:prstGeom>
        </p:spPr>
        <p:txBody>
          <a:bodyPr/>
          <a:lstStyle/>
          <a:p>
            <a:pPr indent="-431800">
              <a:lnSpc>
                <a:spcPct val="120000"/>
              </a:lnSpc>
              <a:buSzPts val="3200"/>
              <a:defRPr sz="3200"/>
            </a:pPr>
          </a:p>
        </p:txBody>
      </p:sp>
      <p:sp>
        <p:nvSpPr>
          <p:cNvPr id="493" name="Google Shape;214;p124"/>
          <p:cNvSpPr txBox="1"/>
          <p:nvPr>
            <p:ph type="body" sz="quarter" idx="24"/>
          </p:nvPr>
        </p:nvSpPr>
        <p:spPr>
          <a:xfrm>
            <a:off x="3189249" y="1228924"/>
            <a:ext cx="865501" cy="688801"/>
          </a:xfrm>
          <a:prstGeom prst="rect">
            <a:avLst/>
          </a:prstGeom>
        </p:spPr>
        <p:txBody>
          <a:bodyPr/>
          <a:lstStyle/>
          <a:p>
            <a:pPr indent="-431800">
              <a:lnSpc>
                <a:spcPct val="120000"/>
              </a:lnSpc>
              <a:buSzPts val="3200"/>
              <a:defRPr sz="3200"/>
            </a:pPr>
          </a:p>
        </p:txBody>
      </p:sp>
      <p:sp>
        <p:nvSpPr>
          <p:cNvPr id="494" name="Google Shape;215;p124"/>
          <p:cNvSpPr txBox="1"/>
          <p:nvPr>
            <p:ph type="body" sz="quarter" idx="25"/>
          </p:nvPr>
        </p:nvSpPr>
        <p:spPr>
          <a:xfrm>
            <a:off x="6015599" y="1228924"/>
            <a:ext cx="865501" cy="688801"/>
          </a:xfrm>
          <a:prstGeom prst="rect">
            <a:avLst/>
          </a:prstGeom>
        </p:spPr>
        <p:txBody>
          <a:bodyPr/>
          <a:lstStyle/>
          <a:p>
            <a:pPr indent="-431800">
              <a:lnSpc>
                <a:spcPct val="120000"/>
              </a:lnSpc>
              <a:buSzPts val="3200"/>
              <a:defRPr sz="3200"/>
            </a:pPr>
          </a:p>
        </p:txBody>
      </p:sp>
      <p:sp>
        <p:nvSpPr>
          <p:cNvPr id="495"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2_1_1_1">
    <p:bg>
      <p:bgPr>
        <a:solidFill>
          <a:srgbClr val="FFFFFF"/>
        </a:solidFill>
      </p:bgPr>
    </p:bg>
    <p:spTree>
      <p:nvGrpSpPr>
        <p:cNvPr id="1" name=""/>
        <p:cNvGrpSpPr/>
        <p:nvPr/>
      </p:nvGrpSpPr>
      <p:grpSpPr>
        <a:xfrm>
          <a:off x="0" y="0"/>
          <a:ext cx="0" cy="0"/>
          <a:chOff x="0" y="0"/>
          <a:chExt cx="0" cy="0"/>
        </a:xfrm>
      </p:grpSpPr>
      <p:sp>
        <p:nvSpPr>
          <p:cNvPr id="502" name="Google Shape;217;p125"/>
          <p:cNvSpPr/>
          <p:nvPr/>
        </p:nvSpPr>
        <p:spPr>
          <a:xfrm>
            <a:off x="359999" y="1226425"/>
            <a:ext cx="2768402" cy="1729501"/>
          </a:xfrm>
          <a:prstGeom prst="roundRect">
            <a:avLst>
              <a:gd name="adj" fmla="val 4431"/>
            </a:avLst>
          </a:prstGeom>
          <a:solidFill>
            <a:srgbClr val="B4E915"/>
          </a:solidFill>
          <a:ln w="12700">
            <a:miter lim="400000"/>
          </a:ln>
        </p:spPr>
        <p:txBody>
          <a:bodyPr lIns="0" tIns="0" rIns="0" bIns="0" anchor="ctr"/>
          <a:lstStyle/>
          <a:p>
            <a:pPr/>
          </a:p>
        </p:txBody>
      </p:sp>
      <p:sp>
        <p:nvSpPr>
          <p:cNvPr id="503" name="Google Shape;218;p125"/>
          <p:cNvSpPr/>
          <p:nvPr/>
        </p:nvSpPr>
        <p:spPr>
          <a:xfrm>
            <a:off x="3186350" y="1226425"/>
            <a:ext cx="2768401" cy="1729501"/>
          </a:xfrm>
          <a:prstGeom prst="roundRect">
            <a:avLst>
              <a:gd name="adj" fmla="val 4431"/>
            </a:avLst>
          </a:prstGeom>
          <a:solidFill>
            <a:srgbClr val="B4E915"/>
          </a:solidFill>
          <a:ln w="12700">
            <a:miter lim="400000"/>
          </a:ln>
        </p:spPr>
        <p:txBody>
          <a:bodyPr lIns="0" tIns="0" rIns="0" bIns="0" anchor="ctr"/>
          <a:lstStyle/>
          <a:p>
            <a:pPr/>
          </a:p>
        </p:txBody>
      </p:sp>
      <p:sp>
        <p:nvSpPr>
          <p:cNvPr id="504" name="Google Shape;219;p125"/>
          <p:cNvSpPr/>
          <p:nvPr/>
        </p:nvSpPr>
        <p:spPr>
          <a:xfrm>
            <a:off x="6015599" y="1226425"/>
            <a:ext cx="2768401" cy="1729501"/>
          </a:xfrm>
          <a:prstGeom prst="roundRect">
            <a:avLst>
              <a:gd name="adj" fmla="val 4431"/>
            </a:avLst>
          </a:prstGeom>
          <a:solidFill>
            <a:srgbClr val="B4E915"/>
          </a:solidFill>
          <a:ln w="12700">
            <a:miter lim="400000"/>
          </a:ln>
        </p:spPr>
        <p:txBody>
          <a:bodyPr lIns="0" tIns="0" rIns="0" bIns="0" anchor="ctr"/>
          <a:lstStyle/>
          <a:p>
            <a:pPr/>
          </a:p>
        </p:txBody>
      </p:sp>
      <p:sp>
        <p:nvSpPr>
          <p:cNvPr id="505" name="Текст заголовка"/>
          <p:cNvSpPr txBox="1"/>
          <p:nvPr>
            <p:ph type="title"/>
          </p:nvPr>
        </p:nvSpPr>
        <p:spPr>
          <a:xfrm>
            <a:off x="232900" y="215649"/>
            <a:ext cx="8549700" cy="849601"/>
          </a:xfrm>
          <a:prstGeom prst="rect">
            <a:avLst/>
          </a:prstGeom>
        </p:spPr>
        <p:txBody>
          <a:bodyPr anchor="t"/>
          <a:lstStyle>
            <a:lvl1pPr>
              <a:lnSpc>
                <a:spcPct val="90000"/>
              </a:lnSpc>
              <a:defRPr sz="2400"/>
            </a:lvl1pPr>
          </a:lstStyle>
          <a:p>
            <a:pPr/>
            <a:r>
              <a:t>Текст заголовка</a:t>
            </a:r>
          </a:p>
        </p:txBody>
      </p:sp>
      <p:sp>
        <p:nvSpPr>
          <p:cNvPr id="506" name="Уровень текста 1…"/>
          <p:cNvSpPr txBox="1"/>
          <p:nvPr>
            <p:ph type="body" sz="quarter" idx="1"/>
          </p:nvPr>
        </p:nvSpPr>
        <p:spPr>
          <a:xfrm>
            <a:off x="362899" y="1657499"/>
            <a:ext cx="2768402" cy="1055402"/>
          </a:xfrm>
          <a:prstGeom prst="rect">
            <a:avLst/>
          </a:prstGeom>
        </p:spPr>
        <p:txBody>
          <a:bodyPr/>
          <a:lstStyle>
            <a:lvl1pPr indent="-323850">
              <a:lnSpc>
                <a:spcPct val="120000"/>
              </a:lnSpc>
              <a:buSzPts val="1500"/>
              <a:defRPr sz="1500"/>
            </a:lvl1pPr>
            <a:lvl2pPr marL="1022927" indent="-406977">
              <a:lnSpc>
                <a:spcPct val="120000"/>
              </a:lnSpc>
              <a:buSzPts val="1500"/>
              <a:defRPr sz="1500"/>
            </a:lvl2pPr>
            <a:lvl3pPr marL="1480127" indent="-406977">
              <a:lnSpc>
                <a:spcPct val="120000"/>
              </a:lnSpc>
              <a:buSzPts val="1500"/>
              <a:defRPr sz="1500"/>
            </a:lvl3pPr>
            <a:lvl4pPr marL="1937327" indent="-406977">
              <a:lnSpc>
                <a:spcPct val="120000"/>
              </a:lnSpc>
              <a:buSzPts val="1500"/>
              <a:defRPr sz="1500"/>
            </a:lvl4pPr>
            <a:lvl5pPr marL="2394527" indent="-406977">
              <a:lnSpc>
                <a:spcPct val="120000"/>
              </a:lnSpc>
              <a:buSzPts val="1500"/>
              <a:defRPr sz="15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07" name="Google Shape;222;p125"/>
          <p:cNvSpPr txBox="1"/>
          <p:nvPr>
            <p:ph type="body" sz="quarter" idx="21"/>
          </p:nvPr>
        </p:nvSpPr>
        <p:spPr>
          <a:xfrm>
            <a:off x="3189249" y="1657499"/>
            <a:ext cx="2768401" cy="1085102"/>
          </a:xfrm>
          <a:prstGeom prst="rect">
            <a:avLst/>
          </a:prstGeom>
        </p:spPr>
        <p:txBody>
          <a:bodyPr/>
          <a:lstStyle/>
          <a:p>
            <a:pPr indent="-323850">
              <a:lnSpc>
                <a:spcPct val="120000"/>
              </a:lnSpc>
              <a:buSzPts val="1500"/>
              <a:defRPr sz="1500"/>
            </a:pPr>
          </a:p>
        </p:txBody>
      </p:sp>
      <p:sp>
        <p:nvSpPr>
          <p:cNvPr id="508" name="Google Shape;223;p125"/>
          <p:cNvSpPr txBox="1"/>
          <p:nvPr>
            <p:ph type="body" sz="quarter" idx="22"/>
          </p:nvPr>
        </p:nvSpPr>
        <p:spPr>
          <a:xfrm>
            <a:off x="6018500" y="1657499"/>
            <a:ext cx="2768401" cy="1298402"/>
          </a:xfrm>
          <a:prstGeom prst="rect">
            <a:avLst/>
          </a:prstGeom>
        </p:spPr>
        <p:txBody>
          <a:bodyPr/>
          <a:lstStyle/>
          <a:p>
            <a:pPr indent="-323850">
              <a:lnSpc>
                <a:spcPct val="120000"/>
              </a:lnSpc>
              <a:buSzPts val="1500"/>
              <a:defRPr sz="1500"/>
            </a:pPr>
          </a:p>
        </p:txBody>
      </p:sp>
      <p:sp>
        <p:nvSpPr>
          <p:cNvPr id="509" name="Google Shape;224;p125"/>
          <p:cNvSpPr txBox="1"/>
          <p:nvPr>
            <p:ph type="body" sz="quarter" idx="23"/>
          </p:nvPr>
        </p:nvSpPr>
        <p:spPr>
          <a:xfrm>
            <a:off x="362899" y="1226575"/>
            <a:ext cx="865501" cy="688801"/>
          </a:xfrm>
          <a:prstGeom prst="rect">
            <a:avLst/>
          </a:prstGeom>
        </p:spPr>
        <p:txBody>
          <a:bodyPr/>
          <a:lstStyle/>
          <a:p>
            <a:pPr indent="-431800">
              <a:lnSpc>
                <a:spcPct val="120000"/>
              </a:lnSpc>
              <a:buSzPts val="3200"/>
              <a:defRPr sz="3200"/>
            </a:pPr>
          </a:p>
        </p:txBody>
      </p:sp>
      <p:sp>
        <p:nvSpPr>
          <p:cNvPr id="510" name="Google Shape;225;p125"/>
          <p:cNvSpPr txBox="1"/>
          <p:nvPr>
            <p:ph type="body" sz="quarter" idx="24"/>
          </p:nvPr>
        </p:nvSpPr>
        <p:spPr>
          <a:xfrm>
            <a:off x="3190700" y="1226575"/>
            <a:ext cx="865500" cy="688801"/>
          </a:xfrm>
          <a:prstGeom prst="rect">
            <a:avLst/>
          </a:prstGeom>
        </p:spPr>
        <p:txBody>
          <a:bodyPr/>
          <a:lstStyle/>
          <a:p>
            <a:pPr indent="-431800">
              <a:lnSpc>
                <a:spcPct val="120000"/>
              </a:lnSpc>
              <a:buSzPts val="3200"/>
              <a:defRPr sz="3200"/>
            </a:pPr>
          </a:p>
        </p:txBody>
      </p:sp>
      <p:sp>
        <p:nvSpPr>
          <p:cNvPr id="511" name="Google Shape;226;p125"/>
          <p:cNvSpPr txBox="1"/>
          <p:nvPr>
            <p:ph type="body" sz="quarter" idx="25"/>
          </p:nvPr>
        </p:nvSpPr>
        <p:spPr>
          <a:xfrm>
            <a:off x="6015599" y="1226575"/>
            <a:ext cx="865501" cy="688801"/>
          </a:xfrm>
          <a:prstGeom prst="rect">
            <a:avLst/>
          </a:prstGeom>
        </p:spPr>
        <p:txBody>
          <a:bodyPr/>
          <a:lstStyle/>
          <a:p>
            <a:pPr indent="-431800">
              <a:lnSpc>
                <a:spcPct val="120000"/>
              </a:lnSpc>
              <a:buSzPts val="3200"/>
              <a:defRPr sz="3200"/>
            </a:pPr>
          </a:p>
        </p:txBody>
      </p:sp>
      <p:sp>
        <p:nvSpPr>
          <p:cNvPr id="512" name="Google Shape;227;p125"/>
          <p:cNvSpPr/>
          <p:nvPr/>
        </p:nvSpPr>
        <p:spPr>
          <a:xfrm>
            <a:off x="361450" y="3037700"/>
            <a:ext cx="2768401" cy="1729501"/>
          </a:xfrm>
          <a:prstGeom prst="roundRect">
            <a:avLst>
              <a:gd name="adj" fmla="val 4431"/>
            </a:avLst>
          </a:prstGeom>
          <a:solidFill>
            <a:srgbClr val="B4E915"/>
          </a:solidFill>
          <a:ln w="12700">
            <a:miter lim="400000"/>
          </a:ln>
        </p:spPr>
        <p:txBody>
          <a:bodyPr lIns="0" tIns="0" rIns="0" bIns="0" anchor="ctr"/>
          <a:lstStyle/>
          <a:p>
            <a:pPr/>
          </a:p>
        </p:txBody>
      </p:sp>
      <p:sp>
        <p:nvSpPr>
          <p:cNvPr id="513" name="Google Shape;228;p125"/>
          <p:cNvSpPr/>
          <p:nvPr/>
        </p:nvSpPr>
        <p:spPr>
          <a:xfrm>
            <a:off x="3186350" y="3037700"/>
            <a:ext cx="2768401" cy="1729501"/>
          </a:xfrm>
          <a:prstGeom prst="roundRect">
            <a:avLst>
              <a:gd name="adj" fmla="val 4431"/>
            </a:avLst>
          </a:prstGeom>
          <a:solidFill>
            <a:srgbClr val="B4E915"/>
          </a:solidFill>
          <a:ln w="12700">
            <a:miter lim="400000"/>
          </a:ln>
        </p:spPr>
        <p:txBody>
          <a:bodyPr lIns="0" tIns="0" rIns="0" bIns="0" anchor="ctr"/>
          <a:lstStyle/>
          <a:p>
            <a:pPr/>
          </a:p>
        </p:txBody>
      </p:sp>
      <p:sp>
        <p:nvSpPr>
          <p:cNvPr id="514" name="Google Shape;229;p125"/>
          <p:cNvSpPr/>
          <p:nvPr/>
        </p:nvSpPr>
        <p:spPr>
          <a:xfrm>
            <a:off x="6014149" y="3037700"/>
            <a:ext cx="2768401" cy="1729501"/>
          </a:xfrm>
          <a:prstGeom prst="roundRect">
            <a:avLst>
              <a:gd name="adj" fmla="val 4431"/>
            </a:avLst>
          </a:prstGeom>
          <a:solidFill>
            <a:srgbClr val="B4E915"/>
          </a:solidFill>
          <a:ln w="12700">
            <a:miter lim="400000"/>
          </a:ln>
        </p:spPr>
        <p:txBody>
          <a:bodyPr lIns="0" tIns="0" rIns="0" bIns="0" anchor="ctr"/>
          <a:lstStyle/>
          <a:p>
            <a:pPr/>
          </a:p>
        </p:txBody>
      </p:sp>
      <p:sp>
        <p:nvSpPr>
          <p:cNvPr id="515" name="Google Shape;230;p125"/>
          <p:cNvSpPr txBox="1"/>
          <p:nvPr>
            <p:ph type="body" sz="quarter" idx="26"/>
          </p:nvPr>
        </p:nvSpPr>
        <p:spPr>
          <a:xfrm>
            <a:off x="364349" y="3468775"/>
            <a:ext cx="2768402" cy="1055401"/>
          </a:xfrm>
          <a:prstGeom prst="rect">
            <a:avLst/>
          </a:prstGeom>
        </p:spPr>
        <p:txBody>
          <a:bodyPr/>
          <a:lstStyle/>
          <a:p>
            <a:pPr indent="-323850">
              <a:lnSpc>
                <a:spcPct val="120000"/>
              </a:lnSpc>
              <a:buSzPts val="1500"/>
              <a:defRPr sz="1500"/>
            </a:pPr>
          </a:p>
        </p:txBody>
      </p:sp>
      <p:sp>
        <p:nvSpPr>
          <p:cNvPr id="516" name="Google Shape;231;p125"/>
          <p:cNvSpPr txBox="1"/>
          <p:nvPr>
            <p:ph type="body" sz="quarter" idx="27"/>
          </p:nvPr>
        </p:nvSpPr>
        <p:spPr>
          <a:xfrm>
            <a:off x="3189249" y="3468775"/>
            <a:ext cx="2768401" cy="1085101"/>
          </a:xfrm>
          <a:prstGeom prst="rect">
            <a:avLst/>
          </a:prstGeom>
        </p:spPr>
        <p:txBody>
          <a:bodyPr/>
          <a:lstStyle/>
          <a:p>
            <a:pPr indent="-323850">
              <a:lnSpc>
                <a:spcPct val="120000"/>
              </a:lnSpc>
              <a:buSzPts val="1500"/>
              <a:defRPr sz="1500"/>
            </a:pPr>
          </a:p>
        </p:txBody>
      </p:sp>
      <p:sp>
        <p:nvSpPr>
          <p:cNvPr id="517" name="Google Shape;232;p125"/>
          <p:cNvSpPr txBox="1"/>
          <p:nvPr>
            <p:ph type="body" sz="quarter" idx="28"/>
          </p:nvPr>
        </p:nvSpPr>
        <p:spPr>
          <a:xfrm>
            <a:off x="6017050" y="3468775"/>
            <a:ext cx="2768401" cy="1298401"/>
          </a:xfrm>
          <a:prstGeom prst="rect">
            <a:avLst/>
          </a:prstGeom>
        </p:spPr>
        <p:txBody>
          <a:bodyPr/>
          <a:lstStyle/>
          <a:p>
            <a:pPr indent="-323850">
              <a:lnSpc>
                <a:spcPct val="120000"/>
              </a:lnSpc>
              <a:buSzPts val="1500"/>
              <a:defRPr sz="1500"/>
            </a:pPr>
          </a:p>
        </p:txBody>
      </p:sp>
      <p:sp>
        <p:nvSpPr>
          <p:cNvPr id="518" name="Google Shape;233;p125"/>
          <p:cNvSpPr txBox="1"/>
          <p:nvPr>
            <p:ph type="body" sz="quarter" idx="29"/>
          </p:nvPr>
        </p:nvSpPr>
        <p:spPr>
          <a:xfrm>
            <a:off x="364349" y="3037850"/>
            <a:ext cx="865501" cy="688801"/>
          </a:xfrm>
          <a:prstGeom prst="rect">
            <a:avLst/>
          </a:prstGeom>
        </p:spPr>
        <p:txBody>
          <a:bodyPr/>
          <a:lstStyle/>
          <a:p>
            <a:pPr indent="-431800">
              <a:lnSpc>
                <a:spcPct val="120000"/>
              </a:lnSpc>
              <a:buSzPts val="3200"/>
              <a:defRPr sz="3200"/>
            </a:pPr>
          </a:p>
        </p:txBody>
      </p:sp>
      <p:sp>
        <p:nvSpPr>
          <p:cNvPr id="519" name="Google Shape;234;p125"/>
          <p:cNvSpPr txBox="1"/>
          <p:nvPr>
            <p:ph type="body" sz="quarter" idx="30"/>
          </p:nvPr>
        </p:nvSpPr>
        <p:spPr>
          <a:xfrm>
            <a:off x="3190700" y="3037850"/>
            <a:ext cx="865500" cy="688801"/>
          </a:xfrm>
          <a:prstGeom prst="rect">
            <a:avLst/>
          </a:prstGeom>
        </p:spPr>
        <p:txBody>
          <a:bodyPr/>
          <a:lstStyle/>
          <a:p>
            <a:pPr indent="-431800">
              <a:lnSpc>
                <a:spcPct val="120000"/>
              </a:lnSpc>
              <a:buSzPts val="3200"/>
              <a:defRPr sz="3200"/>
            </a:pPr>
          </a:p>
        </p:txBody>
      </p:sp>
      <p:sp>
        <p:nvSpPr>
          <p:cNvPr id="520" name="Google Shape;235;p125"/>
          <p:cNvSpPr txBox="1"/>
          <p:nvPr>
            <p:ph type="body" sz="quarter" idx="31"/>
          </p:nvPr>
        </p:nvSpPr>
        <p:spPr>
          <a:xfrm>
            <a:off x="6014149" y="3037850"/>
            <a:ext cx="865501" cy="688801"/>
          </a:xfrm>
          <a:prstGeom prst="rect">
            <a:avLst/>
          </a:prstGeom>
        </p:spPr>
        <p:txBody>
          <a:bodyPr/>
          <a:lstStyle/>
          <a:p>
            <a:pPr indent="-431800">
              <a:lnSpc>
                <a:spcPct val="120000"/>
              </a:lnSpc>
              <a:buSzPts val="3200"/>
              <a:defRPr sz="3200"/>
            </a:pPr>
          </a:p>
        </p:txBody>
      </p:sp>
      <p:sp>
        <p:nvSpPr>
          <p:cNvPr id="52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8" name="Текст заголовка"/>
          <p:cNvSpPr txBox="1"/>
          <p:nvPr>
            <p:ph type="title"/>
          </p:nvPr>
        </p:nvSpPr>
        <p:spPr>
          <a:xfrm>
            <a:off x="222975" y="183900"/>
            <a:ext cx="5376601" cy="554400"/>
          </a:xfrm>
          <a:prstGeom prst="rect">
            <a:avLst/>
          </a:prstGeom>
        </p:spPr>
        <p:txBody>
          <a:bodyPr anchor="t"/>
          <a:lstStyle/>
          <a:p>
            <a:pPr/>
            <a:r>
              <a:t>Текст заголовка</a:t>
            </a:r>
          </a:p>
        </p:txBody>
      </p:sp>
      <p:pic>
        <p:nvPicPr>
          <p:cNvPr id="529" name="Google Shape;238;p126" descr="Google Shape;238;p126"/>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53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_4">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7" name="Текст заголовка"/>
          <p:cNvSpPr txBox="1"/>
          <p:nvPr>
            <p:ph type="title"/>
          </p:nvPr>
        </p:nvSpPr>
        <p:spPr>
          <a:xfrm>
            <a:off x="227949" y="181249"/>
            <a:ext cx="5470501" cy="544501"/>
          </a:xfrm>
          <a:prstGeom prst="rect">
            <a:avLst/>
          </a:prstGeom>
        </p:spPr>
        <p:txBody>
          <a:bodyPr anchor="t"/>
          <a:lstStyle>
            <a:lvl1pPr>
              <a:defRPr>
                <a:solidFill>
                  <a:srgbClr val="FEFAEE"/>
                </a:solidFill>
              </a:defRPr>
            </a:lvl1pPr>
          </a:lstStyle>
          <a:p>
            <a:pPr/>
            <a:r>
              <a:t>Текст заголовка</a:t>
            </a:r>
          </a:p>
        </p:txBody>
      </p:sp>
      <p:pic>
        <p:nvPicPr>
          <p:cNvPr id="538" name="Google Shape;241;p127" descr="Google Shape;241;p127"/>
          <p:cNvPicPr>
            <a:picLocks noChangeAspect="1"/>
          </p:cNvPicPr>
          <p:nvPr/>
        </p:nvPicPr>
        <p:blipFill>
          <a:blip r:embed="rId3">
            <a:extLst/>
          </a:blip>
          <a:stretch>
            <a:fillRect/>
          </a:stretch>
        </p:blipFill>
        <p:spPr>
          <a:xfrm>
            <a:off x="6074450" y="298800"/>
            <a:ext cx="2709551" cy="397126"/>
          </a:xfrm>
          <a:prstGeom prst="rect">
            <a:avLst/>
          </a:prstGeom>
          <a:ln w="12700">
            <a:miter lim="400000"/>
          </a:ln>
        </p:spPr>
      </p:pic>
      <p:sp>
        <p:nvSpPr>
          <p:cNvPr id="53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_2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46" name="Уровень текста 1…"/>
          <p:cNvSpPr txBox="1"/>
          <p:nvPr>
            <p:ph type="body" idx="1"/>
          </p:nvPr>
        </p:nvSpPr>
        <p:spPr>
          <a:xfrm>
            <a:off x="214550" y="2307700"/>
            <a:ext cx="8749201" cy="2642400"/>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47" name="Текст заголовка"/>
          <p:cNvSpPr txBox="1"/>
          <p:nvPr>
            <p:ph type="title"/>
          </p:nvPr>
        </p:nvSpPr>
        <p:spPr>
          <a:xfrm>
            <a:off x="214550" y="184300"/>
            <a:ext cx="5953201" cy="1040701"/>
          </a:xfrm>
          <a:prstGeom prst="rect">
            <a:avLst/>
          </a:prstGeom>
        </p:spPr>
        <p:txBody>
          <a:bodyPr anchor="t"/>
          <a:lstStyle>
            <a:lvl1pPr>
              <a:lnSpc>
                <a:spcPct val="90000"/>
              </a:lnSpc>
              <a:defRPr sz="4000"/>
            </a:lvl1pPr>
          </a:lstStyle>
          <a:p>
            <a:pPr/>
            <a:r>
              <a:t>Текст заголовка</a:t>
            </a:r>
          </a:p>
        </p:txBody>
      </p:sp>
      <p:pic>
        <p:nvPicPr>
          <p:cNvPr id="548" name="Google Shape;245;p128" descr="Google Shape;245;p128"/>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54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56" name="Текст заголовка"/>
          <p:cNvSpPr txBox="1"/>
          <p:nvPr>
            <p:ph type="title"/>
          </p:nvPr>
        </p:nvSpPr>
        <p:spPr>
          <a:xfrm>
            <a:off x="214550" y="184300"/>
            <a:ext cx="5953201" cy="1040701"/>
          </a:xfrm>
          <a:prstGeom prst="rect">
            <a:avLst/>
          </a:prstGeom>
        </p:spPr>
        <p:txBody>
          <a:bodyPr anchor="t"/>
          <a:lstStyle>
            <a:lvl1pPr>
              <a:lnSpc>
                <a:spcPct val="90000"/>
              </a:lnSpc>
              <a:defRPr sz="4000"/>
            </a:lvl1pPr>
          </a:lstStyle>
          <a:p>
            <a:pPr/>
            <a:r>
              <a:t>Текст заголовка</a:t>
            </a:r>
          </a:p>
        </p:txBody>
      </p:sp>
      <p:pic>
        <p:nvPicPr>
          <p:cNvPr id="557" name="Google Shape;248;p129" descr="Google Shape;248;p129"/>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55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3">
    <p:bg>
      <p:bgPr>
        <a:solidFill>
          <a:srgbClr val="FFFFFF"/>
        </a:solidFill>
      </p:bgPr>
    </p:bg>
    <p:spTree>
      <p:nvGrpSpPr>
        <p:cNvPr id="1" name=""/>
        <p:cNvGrpSpPr/>
        <p:nvPr/>
      </p:nvGrpSpPr>
      <p:grpSpPr>
        <a:xfrm>
          <a:off x="0" y="0"/>
          <a:ext cx="0" cy="0"/>
          <a:chOff x="0" y="0"/>
          <a:chExt cx="0" cy="0"/>
        </a:xfrm>
      </p:grpSpPr>
      <p:sp>
        <p:nvSpPr>
          <p:cNvPr id="565" name="Текст заголовка"/>
          <p:cNvSpPr txBox="1"/>
          <p:nvPr>
            <p:ph type="title"/>
          </p:nvPr>
        </p:nvSpPr>
        <p:spPr>
          <a:xfrm>
            <a:off x="452437" y="404813"/>
            <a:ext cx="8239202" cy="537301"/>
          </a:xfrm>
          <a:prstGeom prst="rect">
            <a:avLst/>
          </a:prstGeom>
        </p:spPr>
        <p:txBody>
          <a:bodyPr lIns="19050" tIns="19050" rIns="19050" bIns="19050" anchor="t"/>
          <a:lstStyle>
            <a:lvl1pPr>
              <a:lnSpc>
                <a:spcPct val="80000"/>
              </a:lnSpc>
            </a:lvl1pPr>
          </a:lstStyle>
          <a:p>
            <a:pPr/>
            <a:r>
              <a:t>Текст заголовка</a:t>
            </a:r>
          </a:p>
        </p:txBody>
      </p:sp>
      <p:sp>
        <p:nvSpPr>
          <p:cNvPr id="566" name="Уровень текста 1…"/>
          <p:cNvSpPr txBox="1"/>
          <p:nvPr>
            <p:ph type="body" sz="quarter" idx="1"/>
          </p:nvPr>
        </p:nvSpPr>
        <p:spPr>
          <a:xfrm>
            <a:off x="452437" y="889860"/>
            <a:ext cx="8239202" cy="350702"/>
          </a:xfrm>
          <a:prstGeom prst="rect">
            <a:avLst/>
          </a:prstGeom>
        </p:spPr>
        <p:txBody>
          <a:bodyPr lIns="17149" tIns="17149" rIns="17149" bIns="17149"/>
          <a:lstStyle>
            <a:lvl1pPr marL="228600" indent="0">
              <a:lnSpc>
                <a:spcPct val="100000"/>
              </a:lnSpc>
              <a:buClrTx/>
              <a:buSzTx/>
              <a:buFontTx/>
              <a:buNone/>
              <a:defRPr b="1" sz="2100"/>
            </a:lvl1pPr>
            <a:lvl2pPr marL="1054100" indent="-419100">
              <a:lnSpc>
                <a:spcPct val="100000"/>
              </a:lnSpc>
              <a:buClrTx/>
              <a:buSzPts val="2100"/>
              <a:buFontTx/>
              <a:defRPr b="1" sz="2100"/>
            </a:lvl2pPr>
            <a:lvl3pPr marL="1511300" indent="-419100">
              <a:lnSpc>
                <a:spcPct val="100000"/>
              </a:lnSpc>
              <a:buClrTx/>
              <a:buSzPts val="2100"/>
              <a:buFontTx/>
              <a:defRPr b="1" sz="2100"/>
            </a:lvl3pPr>
            <a:lvl4pPr marL="1968500" indent="-419100">
              <a:lnSpc>
                <a:spcPct val="100000"/>
              </a:lnSpc>
              <a:buClrTx/>
              <a:buSzPts val="2100"/>
              <a:buFontTx/>
              <a:defRPr b="1" sz="2100"/>
            </a:lvl4pPr>
            <a:lvl5pPr marL="2425700" indent="-419100">
              <a:lnSpc>
                <a:spcPct val="100000"/>
              </a:lnSpc>
              <a:buClrTx/>
              <a:buSzPts val="2100"/>
              <a:buFontTx/>
              <a:defRPr b="1" sz="21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67" name="Google Shape;252;g2b3f12a4dd9_0_562"/>
          <p:cNvSpPr txBox="1"/>
          <p:nvPr>
            <p:ph type="body" idx="21"/>
          </p:nvPr>
        </p:nvSpPr>
        <p:spPr>
          <a:xfrm>
            <a:off x="452437" y="1593188"/>
            <a:ext cx="8239202" cy="3096001"/>
          </a:xfrm>
          <a:prstGeom prst="rect">
            <a:avLst/>
          </a:prstGeom>
        </p:spPr>
        <p:txBody>
          <a:bodyPr lIns="19050" tIns="19050" rIns="19050" bIns="19050"/>
          <a:lstStyle/>
          <a:p>
            <a:pPr indent="-279400">
              <a:lnSpc>
                <a:spcPct val="90000"/>
              </a:lnSpc>
              <a:spcBef>
                <a:spcPts val="1700"/>
              </a:spcBef>
              <a:buClr>
                <a:srgbClr val="000000"/>
              </a:buClr>
            </a:pPr>
          </a:p>
        </p:txBody>
      </p:sp>
      <p:sp>
        <p:nvSpPr>
          <p:cNvPr id="568" name="Номер слайда"/>
          <p:cNvSpPr txBox="1"/>
          <p:nvPr>
            <p:ph type="sldNum" sz="quarter" idx="2"/>
          </p:nvPr>
        </p:nvSpPr>
        <p:spPr>
          <a:xfrm>
            <a:off x="4494870" y="4924474"/>
            <a:ext cx="149685" cy="127001"/>
          </a:xfrm>
          <a:prstGeom prst="rect">
            <a:avLst/>
          </a:prstGeom>
        </p:spPr>
        <p:txBody>
          <a:bodyPr lIns="19050" tIns="19050" rIns="19050" bIns="19050" anchor="b"/>
          <a:lstStyle>
            <a:lvl1pPr algn="ctr">
              <a:defRPr sz="7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bg>
      <p:bgPr>
        <a:solidFill>
          <a:srgbClr val="FFFFFF"/>
        </a:solidFill>
      </p:bgPr>
    </p:bg>
    <p:spTree>
      <p:nvGrpSpPr>
        <p:cNvPr id="1" name=""/>
        <p:cNvGrpSpPr/>
        <p:nvPr/>
      </p:nvGrpSpPr>
      <p:grpSpPr>
        <a:xfrm>
          <a:off x="0" y="0"/>
          <a:ext cx="0" cy="0"/>
          <a:chOff x="0" y="0"/>
          <a:chExt cx="0" cy="0"/>
        </a:xfrm>
      </p:grpSpPr>
      <p:sp>
        <p:nvSpPr>
          <p:cNvPr id="57" name="Уровень текста 1…"/>
          <p:cNvSpPr txBox="1"/>
          <p:nvPr>
            <p:ph type="body" sz="half" idx="1"/>
          </p:nvPr>
        </p:nvSpPr>
        <p:spPr>
          <a:xfrm>
            <a:off x="234974" y="1084225"/>
            <a:ext cx="3947102" cy="3416400"/>
          </a:xfrm>
          <a:prstGeom prst="rect">
            <a:avLst/>
          </a:prstGeom>
        </p:spPr>
        <p:txBody>
          <a:bodyPr/>
          <a:lstStyle>
            <a:lvl1pPr indent="-330200">
              <a:buSzPts val="1600"/>
              <a:defRPr sz="1600"/>
            </a:lvl1pPr>
            <a:lvl2pPr marL="959757" indent="-362857">
              <a:buSzPts val="1600"/>
              <a:defRPr sz="1600"/>
            </a:lvl2pPr>
            <a:lvl3pPr marL="1416957" indent="-362857">
              <a:buSzPts val="1600"/>
              <a:defRPr sz="1600"/>
            </a:lvl3pPr>
            <a:lvl4pPr marL="1874157" indent="-362857">
              <a:buSzPts val="1600"/>
              <a:defRPr sz="1600"/>
            </a:lvl4pPr>
            <a:lvl5pPr marL="2331357" indent="-362857">
              <a:buSzPts val="1600"/>
              <a:defRPr sz="16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8" name="Google Shape;28;p88"/>
          <p:cNvSpPr txBox="1"/>
          <p:nvPr>
            <p:ph type="body" sz="half" idx="21"/>
          </p:nvPr>
        </p:nvSpPr>
        <p:spPr>
          <a:xfrm>
            <a:off x="4678824" y="1084225"/>
            <a:ext cx="4105200" cy="3416400"/>
          </a:xfrm>
          <a:prstGeom prst="rect">
            <a:avLst/>
          </a:prstGeom>
        </p:spPr>
        <p:txBody>
          <a:bodyPr/>
          <a:lstStyle/>
          <a:p>
            <a:pPr indent="-330200">
              <a:buSzPts val="1600"/>
              <a:defRPr sz="1600"/>
            </a:pPr>
          </a:p>
        </p:txBody>
      </p:sp>
      <p:sp>
        <p:nvSpPr>
          <p:cNvPr id="59" name="Текст заголовка"/>
          <p:cNvSpPr txBox="1"/>
          <p:nvPr>
            <p:ph type="title"/>
          </p:nvPr>
        </p:nvSpPr>
        <p:spPr>
          <a:xfrm>
            <a:off x="229874" y="219649"/>
            <a:ext cx="5772601" cy="738602"/>
          </a:xfrm>
          <a:prstGeom prst="rect">
            <a:avLst/>
          </a:prstGeom>
        </p:spPr>
        <p:txBody>
          <a:bodyPr anchor="t"/>
          <a:lstStyle>
            <a:lvl1pPr>
              <a:lnSpc>
                <a:spcPct val="90000"/>
              </a:lnSpc>
              <a:defRPr sz="2400"/>
            </a:lvl1pPr>
          </a:lstStyle>
          <a:p>
            <a:pPr/>
            <a:r>
              <a:t>Текст заголовка</a:t>
            </a:r>
          </a:p>
        </p:txBody>
      </p:sp>
      <p:sp>
        <p:nvSpPr>
          <p:cNvPr id="6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 name="Уровень текста 1…"/>
          <p:cNvSpPr txBox="1"/>
          <p:nvPr>
            <p:ph type="body" sz="half" idx="1"/>
          </p:nvPr>
        </p:nvSpPr>
        <p:spPr>
          <a:xfrm>
            <a:off x="244099" y="2334524"/>
            <a:ext cx="6064801" cy="2615701"/>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8" name="Текст заголовка"/>
          <p:cNvSpPr txBox="1"/>
          <p:nvPr>
            <p:ph type="title"/>
          </p:nvPr>
        </p:nvSpPr>
        <p:spPr>
          <a:xfrm>
            <a:off x="214550" y="184300"/>
            <a:ext cx="5953201" cy="1040701"/>
          </a:xfrm>
          <a:prstGeom prst="rect">
            <a:avLst/>
          </a:prstGeom>
        </p:spPr>
        <p:txBody>
          <a:bodyPr anchor="t"/>
          <a:lstStyle>
            <a:lvl1pPr>
              <a:lnSpc>
                <a:spcPct val="90000"/>
              </a:lnSpc>
              <a:defRPr sz="4000"/>
            </a:lvl1pPr>
          </a:lstStyle>
          <a:p>
            <a:pPr/>
            <a:r>
              <a:t>Текст заголовка</a:t>
            </a:r>
          </a:p>
        </p:txBody>
      </p:sp>
      <p:pic>
        <p:nvPicPr>
          <p:cNvPr id="69" name="Google Shape;33;p89" descr="Google Shape;33;p89"/>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7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_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 name="Уровень текста 1…"/>
          <p:cNvSpPr txBox="1"/>
          <p:nvPr>
            <p:ph type="body" sz="half" idx="1"/>
          </p:nvPr>
        </p:nvSpPr>
        <p:spPr>
          <a:xfrm>
            <a:off x="253799" y="1952025"/>
            <a:ext cx="5365801" cy="2997900"/>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8" name="Текст заголовка"/>
          <p:cNvSpPr txBox="1"/>
          <p:nvPr>
            <p:ph type="title"/>
          </p:nvPr>
        </p:nvSpPr>
        <p:spPr>
          <a:xfrm>
            <a:off x="214550" y="184300"/>
            <a:ext cx="5953201" cy="1040701"/>
          </a:xfrm>
          <a:prstGeom prst="rect">
            <a:avLst/>
          </a:prstGeom>
        </p:spPr>
        <p:txBody>
          <a:bodyPr anchor="t"/>
          <a:lstStyle>
            <a:lvl1pPr>
              <a:lnSpc>
                <a:spcPct val="90000"/>
              </a:lnSpc>
              <a:defRPr sz="4000"/>
            </a:lvl1pPr>
          </a:lstStyle>
          <a:p>
            <a:pPr/>
            <a:r>
              <a:t>Текст заголовка</a:t>
            </a:r>
          </a:p>
        </p:txBody>
      </p:sp>
      <p:pic>
        <p:nvPicPr>
          <p:cNvPr id="79" name="Google Shape;37;p92" descr="Google Shape;37;p92"/>
          <p:cNvPicPr>
            <a:picLocks noChangeAspect="1"/>
          </p:cNvPicPr>
          <p:nvPr/>
        </p:nvPicPr>
        <p:blipFill>
          <a:blip r:embed="rId3">
            <a:extLst/>
          </a:blip>
          <a:stretch>
            <a:fillRect/>
          </a:stretch>
        </p:blipFill>
        <p:spPr>
          <a:xfrm>
            <a:off x="6101450" y="302400"/>
            <a:ext cx="2683775" cy="393350"/>
          </a:xfrm>
          <a:prstGeom prst="rect">
            <a:avLst/>
          </a:prstGeom>
          <a:ln w="12700">
            <a:miter lim="400000"/>
          </a:ln>
        </p:spPr>
      </p:pic>
      <p:sp>
        <p:nvSpPr>
          <p:cNvPr id="8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9">
    <p:bg>
      <p:bgPr>
        <a:solidFill>
          <a:srgbClr val="FFFFFF"/>
        </a:solidFill>
      </p:bgPr>
    </p:bg>
    <p:spTree>
      <p:nvGrpSpPr>
        <p:cNvPr id="1" name=""/>
        <p:cNvGrpSpPr/>
        <p:nvPr/>
      </p:nvGrpSpPr>
      <p:grpSpPr>
        <a:xfrm>
          <a:off x="0" y="0"/>
          <a:ext cx="0" cy="0"/>
          <a:chOff x="0" y="0"/>
          <a:chExt cx="0" cy="0"/>
        </a:xfrm>
      </p:grpSpPr>
      <p:sp>
        <p:nvSpPr>
          <p:cNvPr id="87" name="Текст заголовка"/>
          <p:cNvSpPr txBox="1"/>
          <p:nvPr>
            <p:ph type="title"/>
          </p:nvPr>
        </p:nvSpPr>
        <p:spPr>
          <a:xfrm>
            <a:off x="311708" y="744574"/>
            <a:ext cx="8520601" cy="2052601"/>
          </a:xfrm>
          <a:prstGeom prst="rect">
            <a:avLst/>
          </a:prstGeom>
        </p:spPr>
        <p:txBody>
          <a:bodyPr anchor="b"/>
          <a:lstStyle>
            <a:lvl1pPr algn="ctr">
              <a:defRPr sz="5200"/>
            </a:lvl1pPr>
          </a:lstStyle>
          <a:p>
            <a:pPr/>
            <a:r>
              <a:t>Текст заголовка</a:t>
            </a:r>
          </a:p>
        </p:txBody>
      </p:sp>
      <p:sp>
        <p:nvSpPr>
          <p:cNvPr id="88" name="Уровень текста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9" name="Номер слайда"/>
          <p:cNvSpPr txBox="1"/>
          <p:nvPr>
            <p:ph type="sldNum" sz="quarter" idx="2"/>
          </p:nvPr>
        </p:nvSpPr>
        <p:spPr>
          <a:xfrm>
            <a:off x="8472458" y="4669900"/>
            <a:ext cx="393318"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 Id="rId55" Type="http://schemas.openxmlformats.org/officeDocument/2006/relationships/slideLayout" Target="../slideLayouts/slideLayout53.xml"/><Relationship Id="rId56" Type="http://schemas.openxmlformats.org/officeDocument/2006/relationships/slideLayout" Target="../slideLayouts/slideLayout54.xml"/><Relationship Id="rId57" Type="http://schemas.openxmlformats.org/officeDocument/2006/relationships/slideLayout" Target="../slideLayouts/slideLayout55.xml"/><Relationship Id="rId58" Type="http://schemas.openxmlformats.org/officeDocument/2006/relationships/slideLayout" Target="../slideLayouts/slideLayout56.xml"/><Relationship Id="rId5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Google Shape;17;p86"/>
          <p:cNvSpPr txBox="1"/>
          <p:nvPr/>
        </p:nvSpPr>
        <p:spPr>
          <a:xfrm>
            <a:off x="229875" y="176049"/>
            <a:ext cx="6977699" cy="551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181818"/>
                </a:solidFill>
                <a:latin typeface="Montserrat"/>
                <a:ea typeface="Montserrat"/>
                <a:cs typeface="Montserrat"/>
                <a:sym typeface="Montserrat"/>
              </a:defRPr>
            </a:lvl1pPr>
          </a:lstStyle>
          <a:p>
            <a:pPr/>
            <a:r>
              <a:t>План занятия</a:t>
            </a:r>
          </a:p>
        </p:txBody>
      </p:sp>
      <p:sp>
        <p:nvSpPr>
          <p:cNvPr id="3" name="Уровень текста 1…"/>
          <p:cNvSpPr txBox="1"/>
          <p:nvPr>
            <p:ph type="body" idx="1"/>
          </p:nvPr>
        </p:nvSpPr>
        <p:spPr>
          <a:xfrm>
            <a:off x="229874" y="730150"/>
            <a:ext cx="7443601" cy="3153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Текст заголовка"/>
          <p:cNvSpPr txBox="1"/>
          <p:nvPr>
            <p:ph type="title"/>
          </p:nvPr>
        </p:nvSpPr>
        <p:spPr>
          <a:xfrm>
            <a:off x="457200" y="205978"/>
            <a:ext cx="8229600" cy="857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p>
            <a:pPr/>
            <a:r>
              <a:t>Текст заголовка</a:t>
            </a:r>
          </a:p>
        </p:txBody>
      </p:sp>
      <p:sp>
        <p:nvSpPr>
          <p:cNvPr id="5" name="Номер слайда"/>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181818"/>
          </a:solidFill>
          <a:uFillTx/>
          <a:latin typeface="Montserrat"/>
          <a:ea typeface="Montserrat"/>
          <a:cs typeface="Montserrat"/>
          <a:sym typeface="Montserrat"/>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181818"/>
          </a:solidFill>
          <a:uFillTx/>
          <a:latin typeface="Montserrat"/>
          <a:ea typeface="Montserrat"/>
          <a:cs typeface="Montserrat"/>
          <a:sym typeface="Montserrat"/>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181818"/>
          </a:solidFill>
          <a:uFillTx/>
          <a:latin typeface="Montserrat"/>
          <a:ea typeface="Montserrat"/>
          <a:cs typeface="Montserrat"/>
          <a:sym typeface="Montserrat"/>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181818"/>
          </a:solidFill>
          <a:uFillTx/>
          <a:latin typeface="Montserrat"/>
          <a:ea typeface="Montserrat"/>
          <a:cs typeface="Montserrat"/>
          <a:sym typeface="Montserrat"/>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181818"/>
          </a:solidFill>
          <a:uFillTx/>
          <a:latin typeface="Montserrat"/>
          <a:ea typeface="Montserrat"/>
          <a:cs typeface="Montserrat"/>
          <a:sym typeface="Montserrat"/>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181818"/>
          </a:solidFill>
          <a:uFillTx/>
          <a:latin typeface="Montserrat"/>
          <a:ea typeface="Montserrat"/>
          <a:cs typeface="Montserrat"/>
          <a:sym typeface="Montserrat"/>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181818"/>
          </a:solidFill>
          <a:uFillTx/>
          <a:latin typeface="Montserrat"/>
          <a:ea typeface="Montserrat"/>
          <a:cs typeface="Montserrat"/>
          <a:sym typeface="Montserrat"/>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181818"/>
          </a:solidFill>
          <a:uFillTx/>
          <a:latin typeface="Montserrat"/>
          <a:ea typeface="Montserrat"/>
          <a:cs typeface="Montserrat"/>
          <a:sym typeface="Montserrat"/>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181818"/>
          </a:solidFill>
          <a:uFillTx/>
          <a:latin typeface="Montserrat"/>
          <a:ea typeface="Montserrat"/>
          <a:cs typeface="Montserrat"/>
          <a:sym typeface="Montserrat"/>
        </a:defRPr>
      </a:lvl9pPr>
    </p:titleStyle>
    <p:bodyStyle>
      <a:lvl1pPr marL="457200" marR="0" indent="-342900" algn="l" defTabSz="914400" rtl="0" latinLnBrk="0">
        <a:lnSpc>
          <a:spcPct val="115000"/>
        </a:lnSpc>
        <a:spcBef>
          <a:spcPts val="0"/>
        </a:spcBef>
        <a:spcAft>
          <a:spcPts val="0"/>
        </a:spcAft>
        <a:buClr>
          <a:srgbClr val="181818"/>
        </a:buClr>
        <a:buSzPts val="1800"/>
        <a:buFont typeface="Helvetica"/>
        <a:buChar char="●"/>
        <a:tabLst/>
        <a:defRPr b="0" baseline="0" cap="none" i="0" spc="0" strike="noStrike" sz="1800" u="none">
          <a:solidFill>
            <a:srgbClr val="181818"/>
          </a:solidFill>
          <a:uFillTx/>
          <a:latin typeface="Montserrat"/>
          <a:ea typeface="Montserrat"/>
          <a:cs typeface="Montserrat"/>
          <a:sym typeface="Montserrat"/>
        </a:defRPr>
      </a:lvl1pPr>
      <a:lvl2pPr marL="1005114" marR="0" indent="-408214" algn="l" defTabSz="914400" rtl="0" latinLnBrk="0">
        <a:lnSpc>
          <a:spcPct val="115000"/>
        </a:lnSpc>
        <a:spcBef>
          <a:spcPts val="0"/>
        </a:spcBef>
        <a:spcAft>
          <a:spcPts val="0"/>
        </a:spcAft>
        <a:buClr>
          <a:srgbClr val="181818"/>
        </a:buClr>
        <a:buSzPts val="1800"/>
        <a:buFont typeface="Helvetica"/>
        <a:buChar char="○"/>
        <a:tabLst/>
        <a:defRPr b="0" baseline="0" cap="none" i="0" spc="0" strike="noStrike" sz="1800" u="none">
          <a:solidFill>
            <a:srgbClr val="181818"/>
          </a:solidFill>
          <a:uFillTx/>
          <a:latin typeface="Montserrat"/>
          <a:ea typeface="Montserrat"/>
          <a:cs typeface="Montserrat"/>
          <a:sym typeface="Montserrat"/>
        </a:defRPr>
      </a:lvl2pPr>
      <a:lvl3pPr marL="1462314" marR="0" indent="-408214" algn="l" defTabSz="914400" rtl="0" latinLnBrk="0">
        <a:lnSpc>
          <a:spcPct val="115000"/>
        </a:lnSpc>
        <a:spcBef>
          <a:spcPts val="0"/>
        </a:spcBef>
        <a:spcAft>
          <a:spcPts val="0"/>
        </a:spcAft>
        <a:buClr>
          <a:srgbClr val="181818"/>
        </a:buClr>
        <a:buSzPts val="1800"/>
        <a:buFont typeface="Helvetica"/>
        <a:buChar char="■"/>
        <a:tabLst/>
        <a:defRPr b="0" baseline="0" cap="none" i="0" spc="0" strike="noStrike" sz="1800" u="none">
          <a:solidFill>
            <a:srgbClr val="181818"/>
          </a:solidFill>
          <a:uFillTx/>
          <a:latin typeface="Montserrat"/>
          <a:ea typeface="Montserrat"/>
          <a:cs typeface="Montserrat"/>
          <a:sym typeface="Montserrat"/>
        </a:defRPr>
      </a:lvl3pPr>
      <a:lvl4pPr marL="1919514" marR="0" indent="-408214" algn="l" defTabSz="914400" rtl="0" latinLnBrk="0">
        <a:lnSpc>
          <a:spcPct val="115000"/>
        </a:lnSpc>
        <a:spcBef>
          <a:spcPts val="0"/>
        </a:spcBef>
        <a:spcAft>
          <a:spcPts val="0"/>
        </a:spcAft>
        <a:buClr>
          <a:srgbClr val="181818"/>
        </a:buClr>
        <a:buSzPts val="1800"/>
        <a:buFont typeface="Helvetica"/>
        <a:buChar char="●"/>
        <a:tabLst/>
        <a:defRPr b="0" baseline="0" cap="none" i="0" spc="0" strike="noStrike" sz="1800" u="none">
          <a:solidFill>
            <a:srgbClr val="181818"/>
          </a:solidFill>
          <a:uFillTx/>
          <a:latin typeface="Montserrat"/>
          <a:ea typeface="Montserrat"/>
          <a:cs typeface="Montserrat"/>
          <a:sym typeface="Montserrat"/>
        </a:defRPr>
      </a:lvl4pPr>
      <a:lvl5pPr marL="2376714" marR="0" indent="-408214" algn="l" defTabSz="914400" rtl="0" latinLnBrk="0">
        <a:lnSpc>
          <a:spcPct val="115000"/>
        </a:lnSpc>
        <a:spcBef>
          <a:spcPts val="0"/>
        </a:spcBef>
        <a:spcAft>
          <a:spcPts val="0"/>
        </a:spcAft>
        <a:buClr>
          <a:srgbClr val="181818"/>
        </a:buClr>
        <a:buSzPts val="1800"/>
        <a:buFont typeface="Helvetica"/>
        <a:buChar char="○"/>
        <a:tabLst/>
        <a:defRPr b="0" baseline="0" cap="none" i="0" spc="0" strike="noStrike" sz="1800" u="none">
          <a:solidFill>
            <a:srgbClr val="181818"/>
          </a:solidFill>
          <a:uFillTx/>
          <a:latin typeface="Montserrat"/>
          <a:ea typeface="Montserrat"/>
          <a:cs typeface="Montserrat"/>
          <a:sym typeface="Montserrat"/>
        </a:defRPr>
      </a:lvl5pPr>
      <a:lvl6pPr marL="2833914" marR="0" indent="-408214" algn="l" defTabSz="914400" rtl="0" latinLnBrk="0">
        <a:lnSpc>
          <a:spcPct val="115000"/>
        </a:lnSpc>
        <a:spcBef>
          <a:spcPts val="0"/>
        </a:spcBef>
        <a:spcAft>
          <a:spcPts val="0"/>
        </a:spcAft>
        <a:buClr>
          <a:srgbClr val="181818"/>
        </a:buClr>
        <a:buSzPts val="1800"/>
        <a:buFont typeface="Helvetica"/>
        <a:buChar char="■"/>
        <a:tabLst/>
        <a:defRPr b="0" baseline="0" cap="none" i="0" spc="0" strike="noStrike" sz="1800" u="none">
          <a:solidFill>
            <a:srgbClr val="181818"/>
          </a:solidFill>
          <a:uFillTx/>
          <a:latin typeface="Montserrat"/>
          <a:ea typeface="Montserrat"/>
          <a:cs typeface="Montserrat"/>
          <a:sym typeface="Montserrat"/>
        </a:defRPr>
      </a:lvl6pPr>
      <a:lvl7pPr marL="3291114" marR="0" indent="-408214" algn="l" defTabSz="914400" rtl="0" latinLnBrk="0">
        <a:lnSpc>
          <a:spcPct val="115000"/>
        </a:lnSpc>
        <a:spcBef>
          <a:spcPts val="0"/>
        </a:spcBef>
        <a:spcAft>
          <a:spcPts val="0"/>
        </a:spcAft>
        <a:buClr>
          <a:srgbClr val="181818"/>
        </a:buClr>
        <a:buSzPts val="1800"/>
        <a:buFont typeface="Helvetica"/>
        <a:buChar char="●"/>
        <a:tabLst/>
        <a:defRPr b="0" baseline="0" cap="none" i="0" spc="0" strike="noStrike" sz="1800" u="none">
          <a:solidFill>
            <a:srgbClr val="181818"/>
          </a:solidFill>
          <a:uFillTx/>
          <a:latin typeface="Montserrat"/>
          <a:ea typeface="Montserrat"/>
          <a:cs typeface="Montserrat"/>
          <a:sym typeface="Montserrat"/>
        </a:defRPr>
      </a:lvl7pPr>
      <a:lvl8pPr marL="3748314" marR="0" indent="-408214" algn="l" defTabSz="914400" rtl="0" latinLnBrk="0">
        <a:lnSpc>
          <a:spcPct val="115000"/>
        </a:lnSpc>
        <a:spcBef>
          <a:spcPts val="0"/>
        </a:spcBef>
        <a:spcAft>
          <a:spcPts val="0"/>
        </a:spcAft>
        <a:buClr>
          <a:srgbClr val="181818"/>
        </a:buClr>
        <a:buSzPts val="1800"/>
        <a:buFont typeface="Helvetica"/>
        <a:buChar char="○"/>
        <a:tabLst/>
        <a:defRPr b="0" baseline="0" cap="none" i="0" spc="0" strike="noStrike" sz="1800" u="none">
          <a:solidFill>
            <a:srgbClr val="181818"/>
          </a:solidFill>
          <a:uFillTx/>
          <a:latin typeface="Montserrat"/>
          <a:ea typeface="Montserrat"/>
          <a:cs typeface="Montserrat"/>
          <a:sym typeface="Montserrat"/>
        </a:defRPr>
      </a:lvl8pPr>
      <a:lvl9pPr marL="4205514" marR="0" indent="-408214" algn="l" defTabSz="914400" rtl="0" latinLnBrk="0">
        <a:lnSpc>
          <a:spcPct val="115000"/>
        </a:lnSpc>
        <a:spcBef>
          <a:spcPts val="0"/>
        </a:spcBef>
        <a:spcAft>
          <a:spcPts val="0"/>
        </a:spcAft>
        <a:buClr>
          <a:srgbClr val="181818"/>
        </a:buClr>
        <a:buSzPts val="1800"/>
        <a:buFont typeface="Helvetica"/>
        <a:buChar char="■"/>
        <a:tabLst/>
        <a:defRPr b="0" baseline="0" cap="none" i="0" spc="0" strike="noStrike" sz="1800" u="none">
          <a:solidFill>
            <a:srgbClr val="181818"/>
          </a:solidFill>
          <a:uFillTx/>
          <a:latin typeface="Montserrat"/>
          <a:ea typeface="Montserrat"/>
          <a:cs typeface="Montserrat"/>
          <a:sym typeface="Montserra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5.png"/><Relationship Id="rId3" Type="http://schemas.openxmlformats.org/officeDocument/2006/relationships/image" Target="../media/image4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6.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6.png"/><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5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5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5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5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5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5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5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hyperlink" Target="http://jalammar.github.io/illustrated-gpt2/" TargetMode="External"/><Relationship Id="rId3" Type="http://schemas.openxmlformats.org/officeDocument/2006/relationships/image" Target="../media/image1.g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7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7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7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73.png"/><Relationship Id="rId3" Type="http://schemas.openxmlformats.org/officeDocument/2006/relationships/image" Target="../media/image7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7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7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7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1.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78.png"/><Relationship Id="rId3" Type="http://schemas.openxmlformats.org/officeDocument/2006/relationships/image" Target="../media/image7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3.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3.png"/><Relationship Id="rId3" Type="http://schemas.openxmlformats.org/officeDocument/2006/relationships/image" Target="../media/image8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5.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8.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tif"/><Relationship Id="rId3" Type="http://schemas.openxmlformats.org/officeDocument/2006/relationships/image" Target="../media/image39.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9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91.png"/><Relationship Id="rId3" Type="http://schemas.openxmlformats.org/officeDocument/2006/relationships/image" Target="../media/image92.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93.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94.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94.png"/><Relationship Id="rId3" Type="http://schemas.openxmlformats.org/officeDocument/2006/relationships/image" Target="../media/image9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9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9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9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99.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Google Shape;258;p6"/>
          <p:cNvSpPr txBox="1"/>
          <p:nvPr>
            <p:ph type="title"/>
          </p:nvPr>
        </p:nvSpPr>
        <p:spPr>
          <a:xfrm>
            <a:off x="205550" y="181250"/>
            <a:ext cx="5531100" cy="2052599"/>
          </a:xfrm>
          <a:prstGeom prst="rect">
            <a:avLst/>
          </a:prstGeom>
        </p:spPr>
        <p:txBody>
          <a:bodyPr/>
          <a:lstStyle/>
          <a:p>
            <a:pPr/>
            <a:r>
              <a:t>Задачи генерации в NLP</a:t>
            </a:r>
          </a:p>
        </p:txBody>
      </p:sp>
      <p:sp>
        <p:nvSpPr>
          <p:cNvPr id="578" name="Google Shape;259;p6"/>
          <p:cNvSpPr txBox="1"/>
          <p:nvPr>
            <p:ph type="body" sz="quarter" idx="1"/>
          </p:nvPr>
        </p:nvSpPr>
        <p:spPr>
          <a:xfrm>
            <a:off x="250325" y="4132674"/>
            <a:ext cx="4911300" cy="817201"/>
          </a:xfrm>
          <a:prstGeom prst="rect">
            <a:avLst/>
          </a:prstGeom>
        </p:spPr>
        <p:txBody>
          <a:bodyPr/>
          <a:lstStyle>
            <a:lvl1pPr marL="0" indent="0">
              <a:defRPr sz="1800">
                <a:solidFill>
                  <a:srgbClr val="181818"/>
                </a:solidFill>
              </a:defRPr>
            </a:lvl1pPr>
          </a:lstStyle>
          <a:p>
            <a:pPr/>
            <a:r>
              <a:t>Сидоров Никита, SberDevices</a:t>
            </a:r>
          </a:p>
        </p:txBody>
      </p:sp>
      <p:sp>
        <p:nvSpPr>
          <p:cNvPr id="579" name="Google Shape;260;p6"/>
          <p:cNvSpPr txBox="1"/>
          <p:nvPr/>
        </p:nvSpPr>
        <p:spPr>
          <a:xfrm>
            <a:off x="230750" y="1811550"/>
            <a:ext cx="4962000" cy="780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nSpc>
                <a:spcPct val="115000"/>
              </a:lnSpc>
              <a:defRPr sz="1600">
                <a:solidFill>
                  <a:schemeClr val="accent2">
                    <a:lumOff val="21764"/>
                  </a:schemeClr>
                </a:solidFill>
                <a:latin typeface="Montserrat"/>
                <a:ea typeface="Montserrat"/>
                <a:cs typeface="Montserrat"/>
                <a:sym typeface="Montserrat"/>
              </a:defRPr>
            </a:lvl1pPr>
          </a:lstStyle>
          <a:p>
            <a:pPr/>
            <a:r>
              <a:t>Методы генерации текста и задача машинного перевода</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609" name="вставленный-фильм.png" descr="вставленный-фильм.png"/>
          <p:cNvPicPr>
            <a:picLocks noChangeAspect="1"/>
          </p:cNvPicPr>
          <p:nvPr/>
        </p:nvPicPr>
        <p:blipFill>
          <a:blip r:embed="rId2">
            <a:extLst/>
          </a:blip>
          <a:stretch>
            <a:fillRect/>
          </a:stretch>
        </p:blipFill>
        <p:spPr>
          <a:xfrm>
            <a:off x="1208396" y="1225794"/>
            <a:ext cx="6727208" cy="354986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612" name="вставленный-фильм.png" descr="вставленный-фильм.png"/>
          <p:cNvPicPr>
            <a:picLocks noChangeAspect="1"/>
          </p:cNvPicPr>
          <p:nvPr/>
        </p:nvPicPr>
        <p:blipFill>
          <a:blip r:embed="rId2">
            <a:extLst/>
          </a:blip>
          <a:stretch>
            <a:fillRect/>
          </a:stretch>
        </p:blipFill>
        <p:spPr>
          <a:xfrm>
            <a:off x="1181855" y="1179829"/>
            <a:ext cx="6780290" cy="3603873"/>
          </a:xfrm>
          <a:prstGeom prst="rect">
            <a:avLst/>
          </a:prstGeom>
          <a:ln w="12700">
            <a:miter lim="400000"/>
          </a:ln>
        </p:spPr>
      </p:pic>
      <p:pic>
        <p:nvPicPr>
          <p:cNvPr id="613" name="вставленный-фильм.png" descr="вставленный-фильм.png"/>
          <p:cNvPicPr>
            <a:picLocks noChangeAspect="1"/>
          </p:cNvPicPr>
          <p:nvPr/>
        </p:nvPicPr>
        <p:blipFill>
          <a:blip r:embed="rId3">
            <a:extLst/>
          </a:blip>
          <a:stretch>
            <a:fillRect/>
          </a:stretch>
        </p:blipFill>
        <p:spPr>
          <a:xfrm>
            <a:off x="6040720" y="1598928"/>
            <a:ext cx="1560585" cy="146414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616" name="вставленный-фильм.png" descr="вставленный-фильм.png"/>
          <p:cNvPicPr>
            <a:picLocks noChangeAspect="1"/>
          </p:cNvPicPr>
          <p:nvPr/>
        </p:nvPicPr>
        <p:blipFill>
          <a:blip r:embed="rId2">
            <a:extLst/>
          </a:blip>
          <a:stretch>
            <a:fillRect/>
          </a:stretch>
        </p:blipFill>
        <p:spPr>
          <a:xfrm>
            <a:off x="6040720" y="1598928"/>
            <a:ext cx="1560585" cy="1464144"/>
          </a:xfrm>
          <a:prstGeom prst="rect">
            <a:avLst/>
          </a:prstGeom>
          <a:ln w="12700">
            <a:miter lim="400000"/>
          </a:ln>
        </p:spPr>
      </p:pic>
      <p:pic>
        <p:nvPicPr>
          <p:cNvPr id="617" name="вставленный-фильм.png" descr="вставленный-фильм.png"/>
          <p:cNvPicPr>
            <a:picLocks noChangeAspect="1"/>
          </p:cNvPicPr>
          <p:nvPr/>
        </p:nvPicPr>
        <p:blipFill>
          <a:blip r:embed="rId3">
            <a:extLst/>
          </a:blip>
          <a:stretch>
            <a:fillRect/>
          </a:stretch>
        </p:blipFill>
        <p:spPr>
          <a:xfrm>
            <a:off x="1010344" y="1047740"/>
            <a:ext cx="7123312" cy="3857811"/>
          </a:xfrm>
          <a:prstGeom prst="rect">
            <a:avLst/>
          </a:prstGeom>
          <a:ln w="12700">
            <a:miter lim="400000"/>
          </a:ln>
        </p:spPr>
      </p:pic>
      <p:pic>
        <p:nvPicPr>
          <p:cNvPr id="618" name="вставленный-фильм.png" descr="вставленный-фильм.png"/>
          <p:cNvPicPr>
            <a:picLocks noChangeAspect="1"/>
          </p:cNvPicPr>
          <p:nvPr/>
        </p:nvPicPr>
        <p:blipFill>
          <a:blip r:embed="rId4">
            <a:extLst/>
          </a:blip>
          <a:stretch>
            <a:fillRect/>
          </a:stretch>
        </p:blipFill>
        <p:spPr>
          <a:xfrm>
            <a:off x="6329846" y="1585629"/>
            <a:ext cx="1661116" cy="1107411"/>
          </a:xfrm>
          <a:prstGeom prst="rect">
            <a:avLst/>
          </a:prstGeom>
          <a:ln w="12700">
            <a:miter lim="400000"/>
          </a:ln>
        </p:spPr>
      </p:pic>
      <p:pic>
        <p:nvPicPr>
          <p:cNvPr id="619" name="вставленный-фильм.png" descr="вставленный-фильм.png"/>
          <p:cNvPicPr>
            <a:picLocks noChangeAspect="1"/>
          </p:cNvPicPr>
          <p:nvPr/>
        </p:nvPicPr>
        <p:blipFill>
          <a:blip r:embed="rId4">
            <a:extLst/>
          </a:blip>
          <a:stretch>
            <a:fillRect/>
          </a:stretch>
        </p:blipFill>
        <p:spPr>
          <a:xfrm>
            <a:off x="6757428" y="2575826"/>
            <a:ext cx="1004206" cy="66947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622" name="вставленный-фильм.png" descr="вставленный-фильм.png"/>
          <p:cNvPicPr>
            <a:picLocks noChangeAspect="1"/>
          </p:cNvPicPr>
          <p:nvPr/>
        </p:nvPicPr>
        <p:blipFill>
          <a:blip r:embed="rId2">
            <a:extLst/>
          </a:blip>
          <a:stretch>
            <a:fillRect/>
          </a:stretch>
        </p:blipFill>
        <p:spPr>
          <a:xfrm>
            <a:off x="6040720" y="1598928"/>
            <a:ext cx="1560585" cy="1464144"/>
          </a:xfrm>
          <a:prstGeom prst="rect">
            <a:avLst/>
          </a:prstGeom>
          <a:ln w="12700">
            <a:miter lim="400000"/>
          </a:ln>
        </p:spPr>
      </p:pic>
      <p:pic>
        <p:nvPicPr>
          <p:cNvPr id="623" name="вставленный-фильм.png" descr="вставленный-фильм.png"/>
          <p:cNvPicPr>
            <a:picLocks noChangeAspect="1"/>
          </p:cNvPicPr>
          <p:nvPr/>
        </p:nvPicPr>
        <p:blipFill>
          <a:blip r:embed="rId3">
            <a:extLst/>
          </a:blip>
          <a:stretch>
            <a:fillRect/>
          </a:stretch>
        </p:blipFill>
        <p:spPr>
          <a:xfrm>
            <a:off x="6329846" y="1585629"/>
            <a:ext cx="1661116" cy="1107411"/>
          </a:xfrm>
          <a:prstGeom prst="rect">
            <a:avLst/>
          </a:prstGeom>
          <a:ln w="12700">
            <a:miter lim="400000"/>
          </a:ln>
        </p:spPr>
      </p:pic>
      <p:pic>
        <p:nvPicPr>
          <p:cNvPr id="624" name="вставленный-фильм.png" descr="вставленный-фильм.png"/>
          <p:cNvPicPr>
            <a:picLocks noChangeAspect="1"/>
          </p:cNvPicPr>
          <p:nvPr/>
        </p:nvPicPr>
        <p:blipFill>
          <a:blip r:embed="rId3">
            <a:extLst/>
          </a:blip>
          <a:stretch>
            <a:fillRect/>
          </a:stretch>
        </p:blipFill>
        <p:spPr>
          <a:xfrm>
            <a:off x="6757428" y="2575826"/>
            <a:ext cx="1004206" cy="669470"/>
          </a:xfrm>
          <a:prstGeom prst="rect">
            <a:avLst/>
          </a:prstGeom>
          <a:ln w="12700">
            <a:miter lim="400000"/>
          </a:ln>
        </p:spPr>
      </p:pic>
      <p:pic>
        <p:nvPicPr>
          <p:cNvPr id="625" name="вставленный-фильм.png" descr="вставленный-фильм.png"/>
          <p:cNvPicPr>
            <a:picLocks noChangeAspect="1"/>
          </p:cNvPicPr>
          <p:nvPr/>
        </p:nvPicPr>
        <p:blipFill>
          <a:blip r:embed="rId4">
            <a:extLst/>
          </a:blip>
          <a:stretch>
            <a:fillRect/>
          </a:stretch>
        </p:blipFill>
        <p:spPr>
          <a:xfrm>
            <a:off x="1231226" y="1089985"/>
            <a:ext cx="6681548" cy="3641152"/>
          </a:xfrm>
          <a:prstGeom prst="rect">
            <a:avLst/>
          </a:prstGeom>
          <a:ln w="12700">
            <a:miter lim="400000"/>
          </a:ln>
        </p:spPr>
      </p:pic>
      <p:pic>
        <p:nvPicPr>
          <p:cNvPr id="626" name="вставленный-фильм.png" descr="вставленный-фильм.png"/>
          <p:cNvPicPr>
            <a:picLocks noChangeAspect="1"/>
          </p:cNvPicPr>
          <p:nvPr/>
        </p:nvPicPr>
        <p:blipFill>
          <a:blip r:embed="rId5">
            <a:extLst/>
          </a:blip>
          <a:stretch>
            <a:fillRect/>
          </a:stretch>
        </p:blipFill>
        <p:spPr>
          <a:xfrm>
            <a:off x="6607343" y="1537824"/>
            <a:ext cx="942669" cy="146414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629" name="вставленный-фильм.png" descr="вставленный-фильм.png"/>
          <p:cNvPicPr>
            <a:picLocks noChangeAspect="1"/>
          </p:cNvPicPr>
          <p:nvPr/>
        </p:nvPicPr>
        <p:blipFill>
          <a:blip r:embed="rId2">
            <a:extLst/>
          </a:blip>
          <a:stretch>
            <a:fillRect/>
          </a:stretch>
        </p:blipFill>
        <p:spPr>
          <a:xfrm>
            <a:off x="6040720" y="1598928"/>
            <a:ext cx="1560585" cy="1464144"/>
          </a:xfrm>
          <a:prstGeom prst="rect">
            <a:avLst/>
          </a:prstGeom>
          <a:ln w="12700">
            <a:miter lim="400000"/>
          </a:ln>
        </p:spPr>
      </p:pic>
      <p:pic>
        <p:nvPicPr>
          <p:cNvPr id="630" name="вставленный-фильм.png" descr="вставленный-фильм.png"/>
          <p:cNvPicPr>
            <a:picLocks noChangeAspect="1"/>
          </p:cNvPicPr>
          <p:nvPr/>
        </p:nvPicPr>
        <p:blipFill>
          <a:blip r:embed="rId3">
            <a:extLst/>
          </a:blip>
          <a:stretch>
            <a:fillRect/>
          </a:stretch>
        </p:blipFill>
        <p:spPr>
          <a:xfrm>
            <a:off x="6329846" y="1585629"/>
            <a:ext cx="1661116" cy="1107411"/>
          </a:xfrm>
          <a:prstGeom prst="rect">
            <a:avLst/>
          </a:prstGeom>
          <a:ln w="12700">
            <a:miter lim="400000"/>
          </a:ln>
        </p:spPr>
      </p:pic>
      <p:pic>
        <p:nvPicPr>
          <p:cNvPr id="631" name="вставленный-фильм.png" descr="вставленный-фильм.png"/>
          <p:cNvPicPr>
            <a:picLocks noChangeAspect="1"/>
          </p:cNvPicPr>
          <p:nvPr/>
        </p:nvPicPr>
        <p:blipFill>
          <a:blip r:embed="rId3">
            <a:extLst/>
          </a:blip>
          <a:stretch>
            <a:fillRect/>
          </a:stretch>
        </p:blipFill>
        <p:spPr>
          <a:xfrm>
            <a:off x="6757428" y="2575826"/>
            <a:ext cx="1004206" cy="669470"/>
          </a:xfrm>
          <a:prstGeom prst="rect">
            <a:avLst/>
          </a:prstGeom>
          <a:ln w="12700">
            <a:miter lim="400000"/>
          </a:ln>
        </p:spPr>
      </p:pic>
      <p:pic>
        <p:nvPicPr>
          <p:cNvPr id="632" name="вставленный-фильм.png" descr="вставленный-фильм.png"/>
          <p:cNvPicPr>
            <a:picLocks noChangeAspect="1"/>
          </p:cNvPicPr>
          <p:nvPr/>
        </p:nvPicPr>
        <p:blipFill>
          <a:blip r:embed="rId4">
            <a:extLst/>
          </a:blip>
          <a:stretch>
            <a:fillRect/>
          </a:stretch>
        </p:blipFill>
        <p:spPr>
          <a:xfrm>
            <a:off x="1033641" y="1078387"/>
            <a:ext cx="7076718" cy="3415286"/>
          </a:xfrm>
          <a:prstGeom prst="rect">
            <a:avLst/>
          </a:prstGeom>
          <a:ln w="12700">
            <a:miter lim="400000"/>
          </a:ln>
        </p:spPr>
      </p:pic>
      <p:pic>
        <p:nvPicPr>
          <p:cNvPr id="633" name="вставленный-фильм.png" descr="вставленный-фильм.png"/>
          <p:cNvPicPr>
            <a:picLocks noChangeAspect="1"/>
          </p:cNvPicPr>
          <p:nvPr/>
        </p:nvPicPr>
        <p:blipFill>
          <a:blip r:embed="rId5">
            <a:extLst/>
          </a:blip>
          <a:stretch>
            <a:fillRect/>
          </a:stretch>
        </p:blipFill>
        <p:spPr>
          <a:xfrm>
            <a:off x="7007480" y="1538791"/>
            <a:ext cx="868100" cy="189770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3-D визуализация GPT</a:t>
            </a:r>
          </a:p>
        </p:txBody>
      </p:sp>
      <p:pic>
        <p:nvPicPr>
          <p:cNvPr id="636" name="вставленный-фильм.png" descr="вставленный-фильм.png"/>
          <p:cNvPicPr>
            <a:picLocks noChangeAspect="1"/>
          </p:cNvPicPr>
          <p:nvPr/>
        </p:nvPicPr>
        <p:blipFill>
          <a:blip r:embed="rId2">
            <a:extLst/>
          </a:blip>
          <a:stretch>
            <a:fillRect/>
          </a:stretch>
        </p:blipFill>
        <p:spPr>
          <a:xfrm rot="16200000">
            <a:off x="3340691" y="-1009425"/>
            <a:ext cx="2804206" cy="7417267"/>
          </a:xfrm>
          <a:prstGeom prst="rect">
            <a:avLst/>
          </a:prstGeom>
          <a:ln w="12700">
            <a:miter lim="400000"/>
          </a:ln>
        </p:spPr>
      </p:pic>
      <p:sp>
        <p:nvSpPr>
          <p:cNvPr id="637" name="Google Shape;252;g2b3f12a4dd9_0_562"/>
          <p:cNvSpPr txBox="1"/>
          <p:nvPr/>
        </p:nvSpPr>
        <p:spPr>
          <a:xfrm>
            <a:off x="3673312" y="4456303"/>
            <a:ext cx="1797376" cy="341774"/>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365760">
              <a:lnSpc>
                <a:spcPct val="130000"/>
              </a:lnSpc>
              <a:spcBef>
                <a:spcPts val="600"/>
              </a:spcBef>
              <a:defRPr sz="1320">
                <a:solidFill>
                  <a:srgbClr val="181818"/>
                </a:solidFill>
                <a:latin typeface="Montserrat"/>
                <a:ea typeface="Montserrat"/>
                <a:cs typeface="Montserrat"/>
                <a:sym typeface="Montserrat"/>
              </a:defRPr>
            </a:lvl1pPr>
          </a:lstStyle>
          <a:p>
            <a:pPr/>
            <a:r>
              <a:t>https://bbycroft.net/llm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Encoder-decoder модель Т5"/>
          <p:cNvSpPr txBox="1"/>
          <p:nvPr>
            <p:ph type="title"/>
          </p:nvPr>
        </p:nvSpPr>
        <p:spPr>
          <a:prstGeom prst="rect">
            <a:avLst/>
          </a:prstGeom>
        </p:spPr>
        <p:txBody>
          <a:bodyPr/>
          <a:lstStyle/>
          <a:p>
            <a:pPr/>
            <a:r>
              <a:t>Encoder-decoder модель Т5</a:t>
            </a:r>
          </a:p>
        </p:txBody>
      </p:sp>
      <p:sp>
        <p:nvSpPr>
          <p:cNvPr id="640" name="Нажмите дважды"/>
          <p:cNvSpPr txBox="1"/>
          <p:nvPr>
            <p:ph type="body" sz="quarter" idx="1"/>
          </p:nvPr>
        </p:nvSpPr>
        <p:spPr>
          <a:prstGeom prst="rect">
            <a:avLst/>
          </a:prstGeom>
        </p:spPr>
        <p:txBody>
          <a:bodyPr/>
          <a:lstStyle/>
          <a:p>
            <a:pPr/>
          </a:p>
        </p:txBody>
      </p:sp>
      <p:sp>
        <p:nvSpPr>
          <p:cNvPr id="641" name="Google Shape;252;g2b3f12a4dd9_0_562"/>
          <p:cNvSpPr txBox="1"/>
          <p:nvPr>
            <p:ph type="body" idx="21"/>
          </p:nvPr>
        </p:nvSpPr>
        <p:spPr>
          <a:prstGeom prst="rect">
            <a:avLst/>
          </a:prstGeom>
        </p:spPr>
        <p:txBody>
          <a:bodyPr/>
          <a:lstStyle/>
          <a:p>
            <a:pPr indent="-279400">
              <a:lnSpc>
                <a:spcPct val="90000"/>
              </a:lnSpc>
              <a:spcBef>
                <a:spcPts val="1700"/>
              </a:spcBef>
              <a:buClr>
                <a:srgbClr val="000000"/>
              </a:buClr>
            </a:pPr>
          </a:p>
        </p:txBody>
      </p:sp>
      <p:pic>
        <p:nvPicPr>
          <p:cNvPr id="642" name="вставленный-фильм.png" descr="вставленный-фильм.png"/>
          <p:cNvPicPr>
            <a:picLocks noChangeAspect="1"/>
          </p:cNvPicPr>
          <p:nvPr/>
        </p:nvPicPr>
        <p:blipFill>
          <a:blip r:embed="rId2">
            <a:extLst/>
          </a:blip>
          <a:stretch>
            <a:fillRect/>
          </a:stretch>
        </p:blipFill>
        <p:spPr>
          <a:xfrm>
            <a:off x="852632" y="1811623"/>
            <a:ext cx="7438736" cy="298155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Токенизация"/>
          <p:cNvSpPr txBox="1"/>
          <p:nvPr>
            <p:ph type="title"/>
          </p:nvPr>
        </p:nvSpPr>
        <p:spPr>
          <a:prstGeom prst="rect">
            <a:avLst/>
          </a:prstGeom>
        </p:spPr>
        <p:txBody>
          <a:bodyPr/>
          <a:lstStyle/>
          <a:p>
            <a:pPr/>
            <a:r>
              <a:t>Токенизация</a:t>
            </a:r>
          </a:p>
        </p:txBody>
      </p:sp>
      <p:sp>
        <p:nvSpPr>
          <p:cNvPr id="645" name="Нажмите дважды"/>
          <p:cNvSpPr txBox="1"/>
          <p:nvPr>
            <p:ph type="body" sz="quarter" idx="1"/>
          </p:nvPr>
        </p:nvSpPr>
        <p:spPr>
          <a:prstGeom prst="rect">
            <a:avLst/>
          </a:prstGeom>
        </p:spPr>
        <p:txBody>
          <a:bodyPr/>
          <a:lstStyle/>
          <a:p>
            <a:pPr/>
          </a:p>
        </p:txBody>
      </p:sp>
      <p:sp>
        <p:nvSpPr>
          <p:cNvPr id="646" name="Google Shape;252;g2b3f12a4dd9_0_56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a:lnSpc>
                <a:spcPct val="130000"/>
              </a:lnSpc>
              <a:spcBef>
                <a:spcPts val="1700"/>
              </a:spcBef>
              <a:buClrTx/>
              <a:buSzTx/>
              <a:buFontTx/>
              <a:buNone/>
            </a:pPr>
            <a:r>
              <a:t>Токенизация </a:t>
            </a:r>
            <a:r>
              <a:rPr sz="1700"/>
              <a:t>—</a:t>
            </a:r>
            <a:r>
              <a:t> это процесс разбиения текста на меньшие единицы, называемые токенами. Токены могут быть словами, фразами, знаками препинания и другими элементами текста.</a:t>
            </a:r>
          </a:p>
          <a:p>
            <a:pPr marL="0" indent="0">
              <a:lnSpc>
                <a:spcPct val="130000"/>
              </a:lnSpc>
              <a:spcBef>
                <a:spcPts val="1700"/>
              </a:spcBef>
              <a:buClrTx/>
              <a:buSzTx/>
              <a:buFontTx/>
              <a:buNone/>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Токенизация"/>
          <p:cNvSpPr txBox="1"/>
          <p:nvPr>
            <p:ph type="title"/>
          </p:nvPr>
        </p:nvSpPr>
        <p:spPr>
          <a:prstGeom prst="rect">
            <a:avLst/>
          </a:prstGeom>
        </p:spPr>
        <p:txBody>
          <a:bodyPr/>
          <a:lstStyle/>
          <a:p>
            <a:pPr/>
            <a:r>
              <a:t>Токенизация</a:t>
            </a:r>
          </a:p>
        </p:txBody>
      </p:sp>
      <p:sp>
        <p:nvSpPr>
          <p:cNvPr id="649" name="Нажмите дважды"/>
          <p:cNvSpPr txBox="1"/>
          <p:nvPr>
            <p:ph type="body" sz="quarter" idx="1"/>
          </p:nvPr>
        </p:nvSpPr>
        <p:spPr>
          <a:prstGeom prst="rect">
            <a:avLst/>
          </a:prstGeom>
        </p:spPr>
        <p:txBody>
          <a:bodyPr/>
          <a:lstStyle/>
          <a:p>
            <a:pPr/>
          </a:p>
        </p:txBody>
      </p:sp>
      <p:sp>
        <p:nvSpPr>
          <p:cNvPr id="650" name="Google Shape;252;g2b3f12a4dd9_0_56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a:lnSpc>
                <a:spcPct val="130000"/>
              </a:lnSpc>
              <a:spcBef>
                <a:spcPts val="1700"/>
              </a:spcBef>
              <a:buClrTx/>
              <a:buSzTx/>
              <a:buFontTx/>
              <a:buNone/>
            </a:pPr>
            <a:r>
              <a:t>Цель токенизации — упростить последующую обработку текста путем его структурирования на стандартизированные единицы и привести к формату, пригодному для последующего использования.</a:t>
            </a:r>
          </a:p>
          <a:p>
            <a:pPr marL="0" indent="0">
              <a:lnSpc>
                <a:spcPct val="130000"/>
              </a:lnSpc>
              <a:spcBef>
                <a:spcPts val="1700"/>
              </a:spcBef>
              <a:buClrTx/>
              <a:buSzTx/>
              <a:buFontTx/>
              <a:buNone/>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Требования к токенизации"/>
          <p:cNvSpPr txBox="1"/>
          <p:nvPr>
            <p:ph type="title"/>
          </p:nvPr>
        </p:nvSpPr>
        <p:spPr>
          <a:prstGeom prst="rect">
            <a:avLst/>
          </a:prstGeom>
        </p:spPr>
        <p:txBody>
          <a:bodyPr/>
          <a:lstStyle/>
          <a:p>
            <a:pPr/>
            <a:r>
              <a:t>Требования к токенизации</a:t>
            </a:r>
          </a:p>
        </p:txBody>
      </p:sp>
      <p:sp>
        <p:nvSpPr>
          <p:cNvPr id="653" name="Нажмите дважды"/>
          <p:cNvSpPr txBox="1"/>
          <p:nvPr>
            <p:ph type="body" sz="quarter" idx="1"/>
          </p:nvPr>
        </p:nvSpPr>
        <p:spPr>
          <a:prstGeom prst="rect">
            <a:avLst/>
          </a:prstGeom>
        </p:spPr>
        <p:txBody>
          <a:bodyPr/>
          <a:lstStyle/>
          <a:p>
            <a:pPr/>
          </a:p>
        </p:txBody>
      </p:sp>
      <p:sp>
        <p:nvSpPr>
          <p:cNvPr id="654" name="Google Shape;252;g2b3f12a4dd9_0_56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indent="-279400">
              <a:lnSpc>
                <a:spcPct val="90000"/>
              </a:lnSpc>
              <a:spcBef>
                <a:spcPts val="1700"/>
              </a:spcBef>
              <a:buClr>
                <a:srgbClr val="000000"/>
              </a:buClr>
            </a:pPr>
            <a:r>
              <a:t>Согласованность</a:t>
            </a:r>
          </a:p>
          <a:p>
            <a:pPr indent="-279400">
              <a:lnSpc>
                <a:spcPct val="90000"/>
              </a:lnSpc>
              <a:spcBef>
                <a:spcPts val="1700"/>
              </a:spcBef>
              <a:buClr>
                <a:srgbClr val="000000"/>
              </a:buClr>
            </a:pPr>
            <a:r>
              <a:t>Универсальность</a:t>
            </a:r>
          </a:p>
          <a:p>
            <a:pPr indent="-279400">
              <a:lnSpc>
                <a:spcPct val="90000"/>
              </a:lnSpc>
              <a:spcBef>
                <a:spcPts val="1700"/>
              </a:spcBef>
              <a:buClr>
                <a:srgbClr val="000000"/>
              </a:buClr>
            </a:pPr>
            <a:r>
              <a:t>Скорость работы</a:t>
            </a:r>
          </a:p>
          <a:p>
            <a:pPr indent="-279400">
              <a:lnSpc>
                <a:spcPct val="90000"/>
              </a:lnSpc>
              <a:spcBef>
                <a:spcPts val="1700"/>
              </a:spcBef>
              <a:buClr>
                <a:srgbClr val="000000"/>
              </a:buClr>
            </a:pPr>
            <a:r>
              <a:t>Помехоустойчивость</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Google Shape;265;g2afccde1b7a_0_4"/>
          <p:cNvSpPr txBox="1"/>
          <p:nvPr>
            <p:ph type="body" idx="1"/>
          </p:nvPr>
        </p:nvSpPr>
        <p:spPr>
          <a:xfrm>
            <a:off x="224774" y="1074800"/>
            <a:ext cx="8742002" cy="3875100"/>
          </a:xfrm>
          <a:prstGeom prst="rect">
            <a:avLst/>
          </a:prstGeom>
        </p:spPr>
        <p:txBody>
          <a:bodyPr/>
          <a:lstStyle/>
          <a:p>
            <a:pPr/>
            <a:r>
              <a:t>Вспомнить особенности decoder-only трансформеров и encoder-decoder трансформеров</a:t>
            </a:r>
          </a:p>
          <a:p>
            <a:pPr/>
            <a:r>
              <a:t>Изучить методы токенизации по подсловам</a:t>
            </a:r>
          </a:p>
          <a:p>
            <a:pPr/>
            <a:r>
              <a:t>Рассмотреть методы семплирования текста </a:t>
            </a:r>
          </a:p>
          <a:p>
            <a:pPr/>
            <a:r>
              <a:t>Вспомнить задачу машинного перевода и метрики связанные с ней</a:t>
            </a:r>
          </a:p>
        </p:txBody>
      </p:sp>
      <p:sp>
        <p:nvSpPr>
          <p:cNvPr id="582" name="Google Shape;266;g2afccde1b7a_0_4"/>
          <p:cNvSpPr txBox="1"/>
          <p:nvPr>
            <p:ph type="title"/>
          </p:nvPr>
        </p:nvSpPr>
        <p:spPr>
          <a:xfrm>
            <a:off x="224774" y="216699"/>
            <a:ext cx="8559301" cy="572702"/>
          </a:xfrm>
          <a:prstGeom prst="rect">
            <a:avLst/>
          </a:prstGeom>
        </p:spPr>
        <p:txBody>
          <a:bodyPr/>
          <a:lstStyle/>
          <a:p>
            <a:pPr/>
            <a:r>
              <a:t>Цели занятия</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Виды токенизация"/>
          <p:cNvSpPr txBox="1"/>
          <p:nvPr>
            <p:ph type="title"/>
          </p:nvPr>
        </p:nvSpPr>
        <p:spPr>
          <a:prstGeom prst="rect">
            <a:avLst/>
          </a:prstGeom>
        </p:spPr>
        <p:txBody>
          <a:bodyPr/>
          <a:lstStyle/>
          <a:p>
            <a:pPr/>
            <a:r>
              <a:t>Виды токенизация</a:t>
            </a:r>
          </a:p>
        </p:txBody>
      </p:sp>
      <p:sp>
        <p:nvSpPr>
          <p:cNvPr id="657" name="Нажмите дважды"/>
          <p:cNvSpPr txBox="1"/>
          <p:nvPr>
            <p:ph type="body" sz="quarter" idx="1"/>
          </p:nvPr>
        </p:nvSpPr>
        <p:spPr>
          <a:prstGeom prst="rect">
            <a:avLst/>
          </a:prstGeom>
        </p:spPr>
        <p:txBody>
          <a:bodyPr/>
          <a:lstStyle/>
          <a:p>
            <a:pPr/>
          </a:p>
        </p:txBody>
      </p:sp>
      <p:pic>
        <p:nvPicPr>
          <p:cNvPr id="658" name="Изображение" descr="Изображение"/>
          <p:cNvPicPr>
            <a:picLocks noChangeAspect="1"/>
          </p:cNvPicPr>
          <p:nvPr/>
        </p:nvPicPr>
        <p:blipFill>
          <a:blip r:embed="rId2">
            <a:extLst/>
          </a:blip>
          <a:stretch>
            <a:fillRect/>
          </a:stretch>
        </p:blipFill>
        <p:spPr>
          <a:xfrm>
            <a:off x="1262017" y="918910"/>
            <a:ext cx="6619966" cy="407464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Токенизация по подсловам"/>
          <p:cNvSpPr txBox="1"/>
          <p:nvPr>
            <p:ph type="title"/>
          </p:nvPr>
        </p:nvSpPr>
        <p:spPr>
          <a:prstGeom prst="rect">
            <a:avLst/>
          </a:prstGeom>
        </p:spPr>
        <p:txBody>
          <a:bodyPr/>
          <a:lstStyle/>
          <a:p>
            <a:pPr/>
            <a:r>
              <a:t>Токенизация по подсловам</a:t>
            </a:r>
          </a:p>
        </p:txBody>
      </p:sp>
      <p:pic>
        <p:nvPicPr>
          <p:cNvPr id="661" name="вставленный-фильм.png" descr="вставленный-фильм.png"/>
          <p:cNvPicPr>
            <a:picLocks noChangeAspect="1"/>
          </p:cNvPicPr>
          <p:nvPr/>
        </p:nvPicPr>
        <p:blipFill>
          <a:blip r:embed="rId2">
            <a:extLst/>
          </a:blip>
          <a:stretch>
            <a:fillRect/>
          </a:stretch>
        </p:blipFill>
        <p:spPr>
          <a:xfrm>
            <a:off x="1670050" y="1200150"/>
            <a:ext cx="5803900" cy="27432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Токенизация по подсловам"/>
          <p:cNvSpPr txBox="1"/>
          <p:nvPr>
            <p:ph type="title"/>
          </p:nvPr>
        </p:nvSpPr>
        <p:spPr>
          <a:prstGeom prst="rect">
            <a:avLst/>
          </a:prstGeom>
        </p:spPr>
        <p:txBody>
          <a:bodyPr/>
          <a:lstStyle/>
          <a:p>
            <a:pPr/>
            <a:r>
              <a:t>Токенизация по подсловам</a:t>
            </a:r>
          </a:p>
        </p:txBody>
      </p:sp>
      <p:sp>
        <p:nvSpPr>
          <p:cNvPr id="664" name="Wordpiece"/>
          <p:cNvSpPr/>
          <p:nvPr/>
        </p:nvSpPr>
        <p:spPr>
          <a:xfrm>
            <a:off x="1062900" y="2230799"/>
            <a:ext cx="1270001" cy="1270001"/>
          </a:xfrm>
          <a:prstGeom prst="roundRect">
            <a:avLst>
              <a:gd name="adj" fmla="val 15000"/>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Wordpiece</a:t>
            </a:r>
          </a:p>
        </p:txBody>
      </p:sp>
      <p:sp>
        <p:nvSpPr>
          <p:cNvPr id="665" name="Unigram"/>
          <p:cNvSpPr/>
          <p:nvPr/>
        </p:nvSpPr>
        <p:spPr>
          <a:xfrm>
            <a:off x="3937000" y="2230799"/>
            <a:ext cx="1270000" cy="1270001"/>
          </a:xfrm>
          <a:prstGeom prst="roundRect">
            <a:avLst>
              <a:gd name="adj" fmla="val 15000"/>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Unigram</a:t>
            </a:r>
          </a:p>
        </p:txBody>
      </p:sp>
      <p:sp>
        <p:nvSpPr>
          <p:cNvPr id="666" name="Byte-Pair Encoding"/>
          <p:cNvSpPr/>
          <p:nvPr/>
        </p:nvSpPr>
        <p:spPr>
          <a:xfrm>
            <a:off x="6811099" y="2230799"/>
            <a:ext cx="1270001" cy="1270001"/>
          </a:xfrm>
          <a:prstGeom prst="roundRect">
            <a:avLst>
              <a:gd name="adj" fmla="val 15000"/>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Byte-Pair Encoding</a:t>
            </a:r>
          </a:p>
        </p:txBody>
      </p:sp>
      <p:sp>
        <p:nvSpPr>
          <p:cNvPr id="667" name="BERT, DistilBERT"/>
          <p:cNvSpPr txBox="1"/>
          <p:nvPr/>
        </p:nvSpPr>
        <p:spPr>
          <a:xfrm>
            <a:off x="1088870" y="3601830"/>
            <a:ext cx="1218060"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chemeClr val="accent5"/>
                </a:solidFill>
              </a:defRPr>
            </a:lvl1pPr>
          </a:lstStyle>
          <a:p>
            <a:pPr/>
            <a:r>
              <a:t>BERT, DistilBERT</a:t>
            </a:r>
          </a:p>
        </p:txBody>
      </p:sp>
      <p:sp>
        <p:nvSpPr>
          <p:cNvPr id="668" name="XLNet, ALBERT"/>
          <p:cNvSpPr txBox="1"/>
          <p:nvPr/>
        </p:nvSpPr>
        <p:spPr>
          <a:xfrm>
            <a:off x="4020678" y="3601830"/>
            <a:ext cx="1102644"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chemeClr val="accent5"/>
                </a:solidFill>
              </a:defRPr>
            </a:lvl1pPr>
          </a:lstStyle>
          <a:p>
            <a:pPr/>
            <a:r>
              <a:t>XLNet, ALBERT</a:t>
            </a:r>
          </a:p>
        </p:txBody>
      </p:sp>
      <p:sp>
        <p:nvSpPr>
          <p:cNvPr id="669" name="GPT-like, RoBERTa"/>
          <p:cNvSpPr txBox="1"/>
          <p:nvPr/>
        </p:nvSpPr>
        <p:spPr>
          <a:xfrm>
            <a:off x="6750898" y="3601830"/>
            <a:ext cx="1390403" cy="1728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chemeClr val="accent5"/>
                </a:solidFill>
              </a:defRPr>
            </a:lvl1pPr>
          </a:lstStyle>
          <a:p>
            <a:pPr/>
            <a:r>
              <a:t>GPT-like, RoBERTa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Токенизация по подсловам"/>
          <p:cNvSpPr txBox="1"/>
          <p:nvPr>
            <p:ph type="title"/>
          </p:nvPr>
        </p:nvSpPr>
        <p:spPr>
          <a:prstGeom prst="rect">
            <a:avLst/>
          </a:prstGeom>
        </p:spPr>
        <p:txBody>
          <a:bodyPr/>
          <a:lstStyle/>
          <a:p>
            <a:pPr/>
            <a:r>
              <a:t>Токенизация по подсловам</a:t>
            </a:r>
          </a:p>
        </p:txBody>
      </p:sp>
      <p:pic>
        <p:nvPicPr>
          <p:cNvPr id="672" name="вставленный-фильм.png" descr="вставленный-фильм.png"/>
          <p:cNvPicPr>
            <a:picLocks noChangeAspect="1"/>
          </p:cNvPicPr>
          <p:nvPr/>
        </p:nvPicPr>
        <p:blipFill>
          <a:blip r:embed="rId2">
            <a:extLst/>
          </a:blip>
          <a:stretch>
            <a:fillRect/>
          </a:stretch>
        </p:blipFill>
        <p:spPr>
          <a:xfrm>
            <a:off x="1865539" y="883445"/>
            <a:ext cx="5412922" cy="40988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Byte-Pair Encoding"/>
          <p:cNvSpPr txBox="1"/>
          <p:nvPr>
            <p:ph type="title"/>
          </p:nvPr>
        </p:nvSpPr>
        <p:spPr>
          <a:prstGeom prst="rect">
            <a:avLst/>
          </a:prstGeom>
        </p:spPr>
        <p:txBody>
          <a:bodyPr/>
          <a:lstStyle/>
          <a:p>
            <a:pPr/>
            <a:r>
              <a:t>Byte-Pair Encoding</a:t>
            </a:r>
          </a:p>
        </p:txBody>
      </p:sp>
      <p:sp>
        <p:nvSpPr>
          <p:cNvPr id="675" name="Google Shape;252;g2b3f12a4dd9_0_562"/>
          <p:cNvSpPr txBox="1"/>
          <p:nvPr/>
        </p:nvSpPr>
        <p:spPr>
          <a:xfrm>
            <a:off x="452437" y="1593188"/>
            <a:ext cx="8239202" cy="30960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p>
            <a:pPr marL="406400" indent="-228600">
              <a:lnSpc>
                <a:spcPct val="90000"/>
              </a:lnSpc>
              <a:spcBef>
                <a:spcPts val="1700"/>
              </a:spcBef>
              <a:buClr>
                <a:srgbClr val="000000"/>
              </a:buClr>
              <a:buSzPts val="1800"/>
              <a:buFont typeface="Helvetica"/>
              <a:buAutoNum type="arabicPeriod" startAt="1"/>
              <a:defRPr sz="1800">
                <a:solidFill>
                  <a:srgbClr val="181818"/>
                </a:solidFill>
                <a:latin typeface="Montserrat"/>
                <a:ea typeface="Montserrat"/>
                <a:cs typeface="Montserrat"/>
                <a:sym typeface="Montserrat"/>
              </a:defRPr>
            </a:pPr>
            <a:r>
              <a:t>Считаем все уникальные слова в тексте</a:t>
            </a:r>
          </a:p>
          <a:p>
            <a:pPr marL="406400" indent="-228600">
              <a:lnSpc>
                <a:spcPct val="90000"/>
              </a:lnSpc>
              <a:spcBef>
                <a:spcPts val="1700"/>
              </a:spcBef>
              <a:buClr>
                <a:srgbClr val="000000"/>
              </a:buClr>
              <a:buSzPts val="1800"/>
              <a:buFont typeface="Helvetica"/>
              <a:buAutoNum type="arabicPeriod" startAt="1"/>
              <a:defRPr sz="1800">
                <a:solidFill>
                  <a:srgbClr val="181818"/>
                </a:solidFill>
                <a:latin typeface="Montserrat"/>
                <a:ea typeface="Montserrat"/>
                <a:cs typeface="Montserrat"/>
                <a:sym typeface="Montserrat"/>
              </a:defRPr>
            </a:pPr>
            <a:r>
              <a:t>Создаем базовый словарь, который включает в себя все символы, которые используются в словах</a:t>
            </a:r>
          </a:p>
          <a:p>
            <a:pPr marL="406400" indent="-228600">
              <a:lnSpc>
                <a:spcPct val="90000"/>
              </a:lnSpc>
              <a:spcBef>
                <a:spcPts val="1700"/>
              </a:spcBef>
              <a:buClr>
                <a:srgbClr val="000000"/>
              </a:buClr>
              <a:buSzPts val="1800"/>
              <a:buFont typeface="Helvetica"/>
              <a:buAutoNum type="arabicPeriod" startAt="1"/>
              <a:defRPr sz="1800">
                <a:solidFill>
                  <a:srgbClr val="181818"/>
                </a:solidFill>
                <a:latin typeface="Montserrat"/>
                <a:ea typeface="Montserrat"/>
                <a:cs typeface="Montserrat"/>
                <a:sym typeface="Montserrat"/>
              </a:defRPr>
            </a:pPr>
            <a:r>
              <a:t>Итеративно расширяем словарь за счет объединения двух последовательно идущих токенов словаря, которые встречаются чаще всего. Расширяем до тех пор, пока не достигнем заданного размера словаря.</a:t>
            </a:r>
          </a:p>
          <a:p>
            <a:pPr marL="406400" indent="-228600">
              <a:lnSpc>
                <a:spcPct val="90000"/>
              </a:lnSpc>
              <a:spcBef>
                <a:spcPts val="1700"/>
              </a:spcBef>
              <a:buClr>
                <a:srgbClr val="000000"/>
              </a:buClr>
              <a:buSzPts val="1800"/>
              <a:buFont typeface="Helvetica"/>
              <a:buAutoNum type="arabicPeriod" startAt="1"/>
              <a:defRPr sz="1800">
                <a:solidFill>
                  <a:srgbClr val="181818"/>
                </a:solidFill>
                <a:latin typeface="Montserrat"/>
                <a:ea typeface="Montserrat"/>
                <a:cs typeface="Montserrat"/>
                <a:sym typeface="Montserrat"/>
              </a:defRPr>
            </a:pPr>
            <a:r>
              <a:t>Готово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Byte-Pair Encoding"/>
          <p:cNvSpPr txBox="1"/>
          <p:nvPr>
            <p:ph type="title"/>
          </p:nvPr>
        </p:nvSpPr>
        <p:spPr>
          <a:prstGeom prst="rect">
            <a:avLst/>
          </a:prstGeom>
        </p:spPr>
        <p:txBody>
          <a:bodyPr/>
          <a:lstStyle/>
          <a:p>
            <a:pPr/>
            <a:r>
              <a:t>Byte-Pair Encoding</a:t>
            </a:r>
          </a:p>
        </p:txBody>
      </p:sp>
      <p:pic>
        <p:nvPicPr>
          <p:cNvPr id="678" name="вставленный-фильм.png" descr="вставленный-фильм.png"/>
          <p:cNvPicPr>
            <a:picLocks noChangeAspect="1"/>
          </p:cNvPicPr>
          <p:nvPr/>
        </p:nvPicPr>
        <p:blipFill>
          <a:blip r:embed="rId2">
            <a:extLst/>
          </a:blip>
          <a:stretch>
            <a:fillRect/>
          </a:stretch>
        </p:blipFill>
        <p:spPr>
          <a:xfrm>
            <a:off x="3533845" y="1169263"/>
            <a:ext cx="2076310" cy="327244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Byte-Pair Encoding"/>
          <p:cNvSpPr txBox="1"/>
          <p:nvPr>
            <p:ph type="title"/>
          </p:nvPr>
        </p:nvSpPr>
        <p:spPr>
          <a:prstGeom prst="rect">
            <a:avLst/>
          </a:prstGeom>
        </p:spPr>
        <p:txBody>
          <a:bodyPr/>
          <a:lstStyle/>
          <a:p>
            <a:pPr/>
            <a:r>
              <a:t>Byte-Pair Encoding</a:t>
            </a:r>
          </a:p>
        </p:txBody>
      </p:sp>
      <p:pic>
        <p:nvPicPr>
          <p:cNvPr id="681" name="вставленный-фильм.png" descr="вставленный-фильм.png"/>
          <p:cNvPicPr>
            <a:picLocks noChangeAspect="1"/>
          </p:cNvPicPr>
          <p:nvPr/>
        </p:nvPicPr>
        <p:blipFill>
          <a:blip r:embed="rId2">
            <a:extLst/>
          </a:blip>
          <a:stretch>
            <a:fillRect/>
          </a:stretch>
        </p:blipFill>
        <p:spPr>
          <a:xfrm>
            <a:off x="2448051" y="1003860"/>
            <a:ext cx="4247898" cy="395941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Byte-Pair Encoding"/>
          <p:cNvSpPr txBox="1"/>
          <p:nvPr>
            <p:ph type="title"/>
          </p:nvPr>
        </p:nvSpPr>
        <p:spPr>
          <a:prstGeom prst="rect">
            <a:avLst/>
          </a:prstGeom>
        </p:spPr>
        <p:txBody>
          <a:bodyPr/>
          <a:lstStyle/>
          <a:p>
            <a:pPr/>
            <a:r>
              <a:t>Byte-Pair Encoding</a:t>
            </a:r>
          </a:p>
        </p:txBody>
      </p:sp>
      <p:pic>
        <p:nvPicPr>
          <p:cNvPr id="684" name="вставленный-фильм.png" descr="вставленный-фильм.png"/>
          <p:cNvPicPr>
            <a:picLocks noChangeAspect="1"/>
          </p:cNvPicPr>
          <p:nvPr/>
        </p:nvPicPr>
        <p:blipFill>
          <a:blip r:embed="rId2">
            <a:extLst/>
          </a:blip>
          <a:stretch>
            <a:fillRect/>
          </a:stretch>
        </p:blipFill>
        <p:spPr>
          <a:xfrm>
            <a:off x="2296718" y="911394"/>
            <a:ext cx="4550564" cy="408033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Byte-Pair Encoding"/>
          <p:cNvSpPr txBox="1"/>
          <p:nvPr>
            <p:ph type="title"/>
          </p:nvPr>
        </p:nvSpPr>
        <p:spPr>
          <a:prstGeom prst="rect">
            <a:avLst/>
          </a:prstGeom>
        </p:spPr>
        <p:txBody>
          <a:bodyPr/>
          <a:lstStyle/>
          <a:p>
            <a:pPr/>
            <a:r>
              <a:t>Byte-Pair Encoding</a:t>
            </a:r>
          </a:p>
        </p:txBody>
      </p:sp>
      <p:pic>
        <p:nvPicPr>
          <p:cNvPr id="687" name="вставленный-фильм.png" descr="вставленный-фильм.png"/>
          <p:cNvPicPr>
            <a:picLocks noChangeAspect="1"/>
          </p:cNvPicPr>
          <p:nvPr/>
        </p:nvPicPr>
        <p:blipFill>
          <a:blip r:embed="rId2">
            <a:extLst/>
          </a:blip>
          <a:stretch>
            <a:fillRect/>
          </a:stretch>
        </p:blipFill>
        <p:spPr>
          <a:xfrm>
            <a:off x="2438914" y="986827"/>
            <a:ext cx="4266172" cy="397644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Byte-Pair Encoding"/>
          <p:cNvSpPr txBox="1"/>
          <p:nvPr>
            <p:ph type="title"/>
          </p:nvPr>
        </p:nvSpPr>
        <p:spPr>
          <a:prstGeom prst="rect">
            <a:avLst/>
          </a:prstGeom>
        </p:spPr>
        <p:txBody>
          <a:bodyPr/>
          <a:lstStyle/>
          <a:p>
            <a:pPr/>
            <a:r>
              <a:t>Byte-Pair Encoding</a:t>
            </a:r>
          </a:p>
        </p:txBody>
      </p:sp>
      <p:pic>
        <p:nvPicPr>
          <p:cNvPr id="690" name="вставленный-фильм.png" descr="вставленный-фильм.png"/>
          <p:cNvPicPr>
            <a:picLocks noChangeAspect="1"/>
          </p:cNvPicPr>
          <p:nvPr/>
        </p:nvPicPr>
        <p:blipFill>
          <a:blip r:embed="rId2">
            <a:extLst/>
          </a:blip>
          <a:stretch>
            <a:fillRect/>
          </a:stretch>
        </p:blipFill>
        <p:spPr>
          <a:xfrm>
            <a:off x="2390603" y="906252"/>
            <a:ext cx="4362794" cy="406651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Google Shape;271;p14"/>
          <p:cNvSpPr txBox="1"/>
          <p:nvPr>
            <p:ph type="body" idx="1"/>
          </p:nvPr>
        </p:nvSpPr>
        <p:spPr>
          <a:xfrm>
            <a:off x="229875" y="730150"/>
            <a:ext cx="7443600" cy="3153300"/>
          </a:xfrm>
          <a:prstGeom prst="rect">
            <a:avLst/>
          </a:prstGeom>
        </p:spPr>
        <p:txBody>
          <a:bodyPr/>
          <a:lstStyle/>
          <a:p>
            <a:pPr>
              <a:spcBef>
                <a:spcPts val="1000"/>
              </a:spcBef>
              <a:buFontTx/>
              <a:buAutoNum type="arabicPeriod" startAt="1"/>
            </a:pPr>
            <a:r>
              <a:t>Повторение архитектуры Transformer</a:t>
            </a:r>
          </a:p>
          <a:p>
            <a:pPr>
              <a:spcBef>
                <a:spcPts val="1000"/>
              </a:spcBef>
              <a:buFontTx/>
              <a:buAutoNum type="arabicPeriod" startAt="1"/>
            </a:pPr>
            <a:r>
              <a:t>Методы токенизации по подсловам</a:t>
            </a:r>
          </a:p>
          <a:p>
            <a:pPr>
              <a:spcBef>
                <a:spcPts val="1000"/>
              </a:spcBef>
              <a:buFontTx/>
              <a:buAutoNum type="arabicPeriod" startAt="1"/>
            </a:pPr>
            <a:r>
              <a:t>Методы семплирования текста для генерации</a:t>
            </a:r>
          </a:p>
          <a:p>
            <a:pPr>
              <a:spcBef>
                <a:spcPts val="1000"/>
              </a:spcBef>
              <a:buFontTx/>
              <a:buAutoNum type="arabicPeriod" startAt="1"/>
            </a:pPr>
            <a:r>
              <a:t>Отличие задачи генерации от задачи извлечения информации</a:t>
            </a:r>
          </a:p>
          <a:p>
            <a:pPr>
              <a:spcBef>
                <a:spcPts val="1000"/>
              </a:spcBef>
              <a:buFontTx/>
              <a:buAutoNum type="arabicPeriod" startAt="1"/>
            </a:pPr>
            <a:r>
              <a:t>Задача машинного перевода и ее метрики</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Byte-Pair Encoding"/>
          <p:cNvSpPr txBox="1"/>
          <p:nvPr>
            <p:ph type="title"/>
          </p:nvPr>
        </p:nvSpPr>
        <p:spPr>
          <a:prstGeom prst="rect">
            <a:avLst/>
          </a:prstGeom>
        </p:spPr>
        <p:txBody>
          <a:bodyPr/>
          <a:lstStyle/>
          <a:p>
            <a:pPr/>
            <a:r>
              <a:t>Byte-Pair Encoding</a:t>
            </a:r>
          </a:p>
        </p:txBody>
      </p:sp>
      <p:pic>
        <p:nvPicPr>
          <p:cNvPr id="693" name="вставленный-фильм.png" descr="вставленный-фильм.png"/>
          <p:cNvPicPr>
            <a:picLocks noChangeAspect="1"/>
          </p:cNvPicPr>
          <p:nvPr/>
        </p:nvPicPr>
        <p:blipFill>
          <a:blip r:embed="rId2">
            <a:extLst/>
          </a:blip>
          <a:stretch>
            <a:fillRect/>
          </a:stretch>
        </p:blipFill>
        <p:spPr>
          <a:xfrm>
            <a:off x="2455641" y="991393"/>
            <a:ext cx="4232718" cy="384857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Byte-Pair Encoding, токенизация слов"/>
          <p:cNvSpPr txBox="1"/>
          <p:nvPr>
            <p:ph type="title"/>
          </p:nvPr>
        </p:nvSpPr>
        <p:spPr>
          <a:prstGeom prst="rect">
            <a:avLst/>
          </a:prstGeom>
        </p:spPr>
        <p:txBody>
          <a:bodyPr/>
          <a:lstStyle/>
          <a:p>
            <a:pPr/>
            <a:r>
              <a:t>Byte-Pair Encoding, токенизация слов</a:t>
            </a:r>
          </a:p>
        </p:txBody>
      </p:sp>
      <p:pic>
        <p:nvPicPr>
          <p:cNvPr id="696" name="вставленный-фильм.png" descr="вставленный-фильм.png"/>
          <p:cNvPicPr>
            <a:picLocks noChangeAspect="1"/>
          </p:cNvPicPr>
          <p:nvPr/>
        </p:nvPicPr>
        <p:blipFill>
          <a:blip r:embed="rId2">
            <a:extLst/>
          </a:blip>
          <a:stretch>
            <a:fillRect/>
          </a:stretch>
        </p:blipFill>
        <p:spPr>
          <a:xfrm>
            <a:off x="2338418" y="1080726"/>
            <a:ext cx="4467164" cy="325650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Byte-Pair Encoding, токенизация слов"/>
          <p:cNvSpPr txBox="1"/>
          <p:nvPr>
            <p:ph type="title"/>
          </p:nvPr>
        </p:nvSpPr>
        <p:spPr>
          <a:prstGeom prst="rect">
            <a:avLst/>
          </a:prstGeom>
        </p:spPr>
        <p:txBody>
          <a:bodyPr/>
          <a:lstStyle/>
          <a:p>
            <a:pPr/>
            <a:r>
              <a:t>Byte-Pair Encoding, токенизация слов</a:t>
            </a:r>
          </a:p>
        </p:txBody>
      </p:sp>
      <p:pic>
        <p:nvPicPr>
          <p:cNvPr id="699" name="вставленный-фильм.png" descr="вставленный-фильм.png"/>
          <p:cNvPicPr>
            <a:picLocks noChangeAspect="1"/>
          </p:cNvPicPr>
          <p:nvPr/>
        </p:nvPicPr>
        <p:blipFill>
          <a:blip r:embed="rId2">
            <a:extLst/>
          </a:blip>
          <a:stretch>
            <a:fillRect/>
          </a:stretch>
        </p:blipFill>
        <p:spPr>
          <a:xfrm>
            <a:off x="1690797" y="1063230"/>
            <a:ext cx="5762406" cy="381467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Byte-Pair Encoding, токенизация слов"/>
          <p:cNvSpPr txBox="1"/>
          <p:nvPr>
            <p:ph type="title"/>
          </p:nvPr>
        </p:nvSpPr>
        <p:spPr>
          <a:prstGeom prst="rect">
            <a:avLst/>
          </a:prstGeom>
        </p:spPr>
        <p:txBody>
          <a:bodyPr/>
          <a:lstStyle/>
          <a:p>
            <a:pPr/>
            <a:r>
              <a:t>Byte-Pair Encoding, токенизация слов</a:t>
            </a:r>
          </a:p>
        </p:txBody>
      </p:sp>
      <p:pic>
        <p:nvPicPr>
          <p:cNvPr id="702" name="вставленный-фильм.png" descr="вставленный-фильм.png"/>
          <p:cNvPicPr>
            <a:picLocks noChangeAspect="1"/>
          </p:cNvPicPr>
          <p:nvPr/>
        </p:nvPicPr>
        <p:blipFill>
          <a:blip r:embed="rId2">
            <a:extLst/>
          </a:blip>
          <a:stretch>
            <a:fillRect/>
          </a:stretch>
        </p:blipFill>
        <p:spPr>
          <a:xfrm>
            <a:off x="1710825" y="999599"/>
            <a:ext cx="5722350" cy="381191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Byte-Pair Encoding, токенизация слов"/>
          <p:cNvSpPr txBox="1"/>
          <p:nvPr>
            <p:ph type="title"/>
          </p:nvPr>
        </p:nvSpPr>
        <p:spPr>
          <a:prstGeom prst="rect">
            <a:avLst/>
          </a:prstGeom>
        </p:spPr>
        <p:txBody>
          <a:bodyPr/>
          <a:lstStyle/>
          <a:p>
            <a:pPr/>
            <a:r>
              <a:t>Byte-Pair Encoding, токенизация слов</a:t>
            </a:r>
          </a:p>
        </p:txBody>
      </p:sp>
      <p:pic>
        <p:nvPicPr>
          <p:cNvPr id="705" name="вставленный-фильм.png" descr="вставленный-фильм.png"/>
          <p:cNvPicPr>
            <a:picLocks noChangeAspect="1"/>
          </p:cNvPicPr>
          <p:nvPr/>
        </p:nvPicPr>
        <p:blipFill>
          <a:blip r:embed="rId2">
            <a:extLst/>
          </a:blip>
          <a:stretch>
            <a:fillRect/>
          </a:stretch>
        </p:blipFill>
        <p:spPr>
          <a:xfrm>
            <a:off x="1669383" y="954480"/>
            <a:ext cx="5805234" cy="401828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WordPiece"/>
          <p:cNvSpPr txBox="1"/>
          <p:nvPr>
            <p:ph type="title"/>
          </p:nvPr>
        </p:nvSpPr>
        <p:spPr>
          <a:prstGeom prst="rect">
            <a:avLst/>
          </a:prstGeom>
        </p:spPr>
        <p:txBody>
          <a:bodyPr/>
          <a:lstStyle/>
          <a:p>
            <a:pPr/>
            <a:r>
              <a:t>WordPiece</a:t>
            </a:r>
          </a:p>
        </p:txBody>
      </p:sp>
      <p:sp>
        <p:nvSpPr>
          <p:cNvPr id="708" name="Google Shape;252;g2b3f12a4dd9_0_562"/>
          <p:cNvSpPr txBox="1"/>
          <p:nvPr/>
        </p:nvSpPr>
        <p:spPr>
          <a:xfrm>
            <a:off x="452437" y="1593188"/>
            <a:ext cx="8239202" cy="30960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p>
            <a:pPr marL="406400" indent="-228600">
              <a:lnSpc>
                <a:spcPct val="90000"/>
              </a:lnSpc>
              <a:spcBef>
                <a:spcPts val="1700"/>
              </a:spcBef>
              <a:buClr>
                <a:srgbClr val="000000"/>
              </a:buClr>
              <a:buSzPts val="1800"/>
              <a:buFont typeface="Helvetica"/>
              <a:buAutoNum type="arabicPeriod" startAt="1"/>
              <a:defRPr sz="1800">
                <a:solidFill>
                  <a:srgbClr val="181818"/>
                </a:solidFill>
                <a:latin typeface="Montserrat"/>
                <a:ea typeface="Montserrat"/>
                <a:cs typeface="Montserrat"/>
                <a:sym typeface="Montserrat"/>
              </a:defRPr>
            </a:pPr>
            <a:r>
              <a:t>Считаем все уникальные слова в тексте</a:t>
            </a:r>
          </a:p>
          <a:p>
            <a:pPr marL="406400" indent="-228600">
              <a:lnSpc>
                <a:spcPct val="90000"/>
              </a:lnSpc>
              <a:spcBef>
                <a:spcPts val="1700"/>
              </a:spcBef>
              <a:buClr>
                <a:srgbClr val="000000"/>
              </a:buClr>
              <a:buSzPts val="1800"/>
              <a:buFont typeface="Helvetica"/>
              <a:buAutoNum type="arabicPeriod" startAt="1"/>
              <a:defRPr sz="1800">
                <a:solidFill>
                  <a:srgbClr val="181818"/>
                </a:solidFill>
                <a:latin typeface="Montserrat"/>
                <a:ea typeface="Montserrat"/>
                <a:cs typeface="Montserrat"/>
                <a:sym typeface="Montserrat"/>
              </a:defRPr>
            </a:pPr>
            <a:r>
              <a:t>Создаем базовый словарь, который включает в себя все символы, которые встречаются в словах, символы которые встречаются не в начале слова дополняем двумя #</a:t>
            </a:r>
          </a:p>
          <a:p>
            <a:pPr marL="406400" indent="-228600">
              <a:lnSpc>
                <a:spcPct val="90000"/>
              </a:lnSpc>
              <a:spcBef>
                <a:spcPts val="1700"/>
              </a:spcBef>
              <a:buClr>
                <a:srgbClr val="000000"/>
              </a:buClr>
              <a:buSzPts val="1800"/>
              <a:buFont typeface="Helvetica"/>
              <a:buAutoNum type="arabicPeriod" startAt="1"/>
              <a:defRPr sz="1800">
                <a:solidFill>
                  <a:srgbClr val="181818"/>
                </a:solidFill>
                <a:latin typeface="Montserrat"/>
                <a:ea typeface="Montserrat"/>
                <a:cs typeface="Montserrat"/>
                <a:sym typeface="Montserrat"/>
              </a:defRPr>
            </a:pPr>
            <a:r>
              <a:t>Итеративно расширяем словарь за счет объединения двух последовательно идущих токенов словаря, у которых максимальная оценка. Расширяем до тех пор, пока не достигнем заданного размера словаря.</a:t>
            </a:r>
          </a:p>
          <a:p>
            <a:pPr marL="406400" indent="-228600">
              <a:lnSpc>
                <a:spcPct val="90000"/>
              </a:lnSpc>
              <a:spcBef>
                <a:spcPts val="1700"/>
              </a:spcBef>
              <a:buClr>
                <a:srgbClr val="000000"/>
              </a:buClr>
              <a:buSzPts val="1800"/>
              <a:buFont typeface="Helvetica"/>
              <a:buAutoNum type="arabicPeriod" startAt="1"/>
              <a:defRPr sz="1800">
                <a:solidFill>
                  <a:srgbClr val="181818"/>
                </a:solidFill>
                <a:latin typeface="Montserrat"/>
                <a:ea typeface="Montserrat"/>
                <a:cs typeface="Montserrat"/>
                <a:sym typeface="Montserrat"/>
              </a:defRPr>
            </a:pPr>
            <a:r>
              <a:t>Готово 🥳</a:t>
            </a:r>
          </a:p>
        </p:txBody>
      </p:sp>
      <p:pic>
        <p:nvPicPr>
          <p:cNvPr id="709" name="Изображение" descr="Изображение"/>
          <p:cNvPicPr>
            <a:picLocks noChangeAspect="1"/>
          </p:cNvPicPr>
          <p:nvPr/>
        </p:nvPicPr>
        <p:blipFill>
          <a:blip r:embed="rId2">
            <a:extLst/>
          </a:blip>
          <a:stretch>
            <a:fillRect/>
          </a:stretch>
        </p:blipFill>
        <p:spPr>
          <a:xfrm>
            <a:off x="5560450" y="292135"/>
            <a:ext cx="3162732" cy="166298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Google Shape;252;g2b3f12a4dd9_0_562"/>
          <p:cNvSpPr txBox="1"/>
          <p:nvPr>
            <p:ph type="body" idx="21"/>
          </p:nvPr>
        </p:nvSpPr>
        <p:spPr>
          <a:xfrm>
            <a:off x="291184" y="1406857"/>
            <a:ext cx="8239201" cy="1711258"/>
          </a:xfrm>
          <a:prstGeom prst="rect">
            <a:avLst/>
          </a:prstGeom>
          <a:extLst>
            <a:ext uri="{C572A759-6A51-4108-AA02-DFA0A04FC94B}">
              <ma14:wrappingTextBoxFlag xmlns:ma14="http://schemas.microsoft.com/office/mac/drawingml/2011/main" val="1"/>
            </a:ext>
          </a:extLst>
        </p:spPr>
        <p:txBody>
          <a:bodyPr/>
          <a:lstStyle>
            <a:lvl1pPr marL="0" indent="0">
              <a:lnSpc>
                <a:spcPct val="120000"/>
              </a:lnSpc>
              <a:spcBef>
                <a:spcPts val="1700"/>
              </a:spcBef>
              <a:buClrTx/>
              <a:buSzTx/>
              <a:buFontTx/>
              <a:buNone/>
            </a:lvl1pPr>
          </a:lstStyle>
          <a:p>
            <a:pPr/>
            <a:r>
              <a:t>Вместо объединения самой популярной пары соседних токенов, WordPiece приоритезирует объединение пар токенов, у которых токены по отдельности встречаются в словаре реже всего</a:t>
            </a:r>
          </a:p>
        </p:txBody>
      </p:sp>
      <p:sp>
        <p:nvSpPr>
          <p:cNvPr id="712" name="WordPiece (Score)"/>
          <p:cNvSpPr txBox="1"/>
          <p:nvPr>
            <p:ph type="title"/>
          </p:nvPr>
        </p:nvSpPr>
        <p:spPr>
          <a:prstGeom prst="rect">
            <a:avLst/>
          </a:prstGeom>
        </p:spPr>
        <p:txBody>
          <a:bodyPr/>
          <a:lstStyle/>
          <a:p>
            <a:pPr/>
            <a:r>
              <a:t>WordPiece (Score)</a:t>
            </a:r>
          </a:p>
        </p:txBody>
      </p:sp>
      <p:sp>
        <p:nvSpPr>
          <p:cNvPr id="713" name="Freq of pair"/>
          <p:cNvSpPr txBox="1"/>
          <p:nvPr/>
        </p:nvSpPr>
        <p:spPr>
          <a:xfrm>
            <a:off x="4561321" y="2852477"/>
            <a:ext cx="921843"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i="1"/>
            </a:lvl1pPr>
          </a:lstStyle>
          <a:p>
            <a:pPr/>
            <a:r>
              <a:t>Freq of pair</a:t>
            </a:r>
          </a:p>
        </p:txBody>
      </p:sp>
      <p:sp>
        <p:nvSpPr>
          <p:cNvPr id="714" name="Freq of first element"/>
          <p:cNvSpPr txBox="1"/>
          <p:nvPr/>
        </p:nvSpPr>
        <p:spPr>
          <a:xfrm>
            <a:off x="3180131" y="3235585"/>
            <a:ext cx="1593714"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i="1"/>
            </a:lvl1pPr>
          </a:lstStyle>
          <a:p>
            <a:pPr/>
            <a:r>
              <a:t>Freq of first element</a:t>
            </a:r>
          </a:p>
        </p:txBody>
      </p:sp>
      <p:sp>
        <p:nvSpPr>
          <p:cNvPr id="715" name="Freq of first element"/>
          <p:cNvSpPr txBox="1"/>
          <p:nvPr/>
        </p:nvSpPr>
        <p:spPr>
          <a:xfrm>
            <a:off x="5175770" y="3235585"/>
            <a:ext cx="1593714"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i="1"/>
            </a:lvl1pPr>
          </a:lstStyle>
          <a:p>
            <a:pPr/>
            <a:r>
              <a:t>Freq of first element</a:t>
            </a:r>
          </a:p>
        </p:txBody>
      </p:sp>
      <p:sp>
        <p:nvSpPr>
          <p:cNvPr id="716" name="x"/>
          <p:cNvSpPr txBox="1"/>
          <p:nvPr/>
        </p:nvSpPr>
        <p:spPr>
          <a:xfrm>
            <a:off x="4911307" y="3235585"/>
            <a:ext cx="12700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i="1"/>
            </a:lvl1pPr>
          </a:lstStyle>
          <a:p>
            <a:pPr/>
            <a:r>
              <a:t>x</a:t>
            </a:r>
          </a:p>
        </p:txBody>
      </p:sp>
      <p:sp>
        <p:nvSpPr>
          <p:cNvPr id="717" name="score"/>
          <p:cNvSpPr txBox="1"/>
          <p:nvPr/>
        </p:nvSpPr>
        <p:spPr>
          <a:xfrm>
            <a:off x="2364380" y="3044031"/>
            <a:ext cx="44747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i="1"/>
            </a:lvl1pPr>
          </a:lstStyle>
          <a:p>
            <a:pPr/>
            <a:r>
              <a:t>score</a:t>
            </a:r>
          </a:p>
        </p:txBody>
      </p:sp>
      <p:sp>
        <p:nvSpPr>
          <p:cNvPr id="718" name="="/>
          <p:cNvSpPr txBox="1"/>
          <p:nvPr/>
        </p:nvSpPr>
        <p:spPr>
          <a:xfrm>
            <a:off x="2889770" y="3044031"/>
            <a:ext cx="12700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i="1"/>
            </a:lvl1pPr>
          </a:lstStyle>
          <a:p>
            <a:pPr/>
            <a:r>
              <a:t>=</a:t>
            </a:r>
          </a:p>
        </p:txBody>
      </p:sp>
      <p:sp>
        <p:nvSpPr>
          <p:cNvPr id="719" name="Линия"/>
          <p:cNvSpPr/>
          <p:nvPr/>
        </p:nvSpPr>
        <p:spPr>
          <a:xfrm>
            <a:off x="3169995" y="3142723"/>
            <a:ext cx="3609625" cy="1"/>
          </a:xfrm>
          <a:prstGeom prst="line">
            <a:avLst/>
          </a:prstGeom>
          <a:ln w="25400">
            <a:solidFill>
              <a:srgbClr val="000000"/>
            </a:solidFill>
          </a:ln>
          <a:effectLst>
            <a:outerShdw sx="100000" sy="100000" kx="0" ky="0" algn="b" rotWithShape="0" blurRad="38100" dist="20000" dir="5400000">
              <a:srgbClr val="000000">
                <a:alpha val="38000"/>
              </a:srgbClr>
            </a:outerShdw>
          </a:effectLst>
        </p:spPr>
        <p:txBody>
          <a:bodyPr lIns="0" tIns="0" rIns="0" bIns="0"/>
          <a:lstStyle/>
          <a:p>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WordPiece"/>
          <p:cNvSpPr txBox="1"/>
          <p:nvPr>
            <p:ph type="title"/>
          </p:nvPr>
        </p:nvSpPr>
        <p:spPr>
          <a:prstGeom prst="rect">
            <a:avLst/>
          </a:prstGeom>
        </p:spPr>
        <p:txBody>
          <a:bodyPr/>
          <a:lstStyle/>
          <a:p>
            <a:pPr/>
            <a:r>
              <a:t>WordPiece</a:t>
            </a:r>
          </a:p>
        </p:txBody>
      </p:sp>
      <p:pic>
        <p:nvPicPr>
          <p:cNvPr id="722" name="вставленный-фильм.png" descr="вставленный-фильм.png"/>
          <p:cNvPicPr>
            <a:picLocks noChangeAspect="1"/>
          </p:cNvPicPr>
          <p:nvPr/>
        </p:nvPicPr>
        <p:blipFill>
          <a:blip r:embed="rId2">
            <a:extLst/>
          </a:blip>
          <a:stretch>
            <a:fillRect/>
          </a:stretch>
        </p:blipFill>
        <p:spPr>
          <a:xfrm>
            <a:off x="1383892" y="978875"/>
            <a:ext cx="6376216" cy="386109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WordPiece"/>
          <p:cNvSpPr txBox="1"/>
          <p:nvPr>
            <p:ph type="title"/>
          </p:nvPr>
        </p:nvSpPr>
        <p:spPr>
          <a:prstGeom prst="rect">
            <a:avLst/>
          </a:prstGeom>
        </p:spPr>
        <p:txBody>
          <a:bodyPr/>
          <a:lstStyle/>
          <a:p>
            <a:pPr/>
            <a:r>
              <a:t>WordPiece</a:t>
            </a:r>
          </a:p>
        </p:txBody>
      </p:sp>
      <p:pic>
        <p:nvPicPr>
          <p:cNvPr id="725" name="вставленный-фильм.png" descr="вставленный-фильм.png"/>
          <p:cNvPicPr>
            <a:picLocks noChangeAspect="1"/>
          </p:cNvPicPr>
          <p:nvPr/>
        </p:nvPicPr>
        <p:blipFill>
          <a:blip r:embed="rId2">
            <a:extLst/>
          </a:blip>
          <a:stretch>
            <a:fillRect/>
          </a:stretch>
        </p:blipFill>
        <p:spPr>
          <a:xfrm>
            <a:off x="1417829" y="909768"/>
            <a:ext cx="6308342" cy="382585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WordPiece"/>
          <p:cNvSpPr txBox="1"/>
          <p:nvPr>
            <p:ph type="title"/>
          </p:nvPr>
        </p:nvSpPr>
        <p:spPr>
          <a:prstGeom prst="rect">
            <a:avLst/>
          </a:prstGeom>
        </p:spPr>
        <p:txBody>
          <a:bodyPr/>
          <a:lstStyle/>
          <a:p>
            <a:pPr/>
            <a:r>
              <a:t>WordPiece</a:t>
            </a:r>
          </a:p>
        </p:txBody>
      </p:sp>
      <p:pic>
        <p:nvPicPr>
          <p:cNvPr id="728" name="вставленный-фильм.png" descr="вставленный-фильм.png"/>
          <p:cNvPicPr>
            <a:picLocks noChangeAspect="1"/>
          </p:cNvPicPr>
          <p:nvPr/>
        </p:nvPicPr>
        <p:blipFill>
          <a:blip r:embed="rId2">
            <a:extLst/>
          </a:blip>
          <a:stretch>
            <a:fillRect/>
          </a:stretch>
        </p:blipFill>
        <p:spPr>
          <a:xfrm>
            <a:off x="1419029" y="920710"/>
            <a:ext cx="6305942" cy="38244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Google Shape;333;g2b3f12a4dd9_0_56"/>
          <p:cNvSpPr txBox="1"/>
          <p:nvPr/>
        </p:nvSpPr>
        <p:spPr>
          <a:xfrm>
            <a:off x="7057707" y="4303941"/>
            <a:ext cx="1258201" cy="426700"/>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p>
            <a:pPr algn="ctr">
              <a:lnSpc>
                <a:spcPct val="90000"/>
              </a:lnSpc>
              <a:defRPr sz="900">
                <a:latin typeface="Helvetica Neue"/>
                <a:ea typeface="Helvetica Neue"/>
                <a:cs typeface="Helvetica Neue"/>
                <a:sym typeface="Helvetica Neue"/>
              </a:defRPr>
            </a:pPr>
            <a:r>
              <a:t>Great material for </a:t>
            </a:r>
            <a:endParaRPr sz="500"/>
          </a:p>
          <a:p>
            <a:pPr algn="ctr">
              <a:lnSpc>
                <a:spcPct val="90000"/>
              </a:lnSpc>
              <a:defRPr sz="900">
                <a:latin typeface="Helvetica Neue"/>
                <a:ea typeface="Helvetica Neue"/>
                <a:cs typeface="Helvetica Neue"/>
                <a:sym typeface="Helvetica Neue"/>
              </a:defRPr>
            </a:pPr>
            <a:r>
              <a:t>understanding attention</a:t>
            </a:r>
            <a:endParaRPr sz="500"/>
          </a:p>
          <a:p>
            <a:pPr algn="ctr">
              <a:lnSpc>
                <a:spcPct val="90000"/>
              </a:lnSpc>
              <a:defRPr sz="900">
                <a:latin typeface="Helvetica Neue"/>
                <a:ea typeface="Helvetica Neue"/>
                <a:cs typeface="Helvetica Neue"/>
                <a:sym typeface="Helvetica Neue"/>
              </a:defRPr>
            </a:pPr>
            <a:r>
              <a:t>by </a:t>
            </a:r>
            <a:r>
              <a:rPr u="sng">
                <a:solidFill>
                  <a:schemeClr val="accent5"/>
                </a:solidFill>
                <a:uFill>
                  <a:solidFill>
                    <a:schemeClr val="accent5"/>
                  </a:solidFill>
                </a:uFill>
                <a:hlinkClick r:id="rId2" invalidUrl="" action="" tgtFrame="" tooltip="" history="1" highlightClick="0" endSnd="0"/>
              </a:rPr>
              <a:t>Jay Alammar</a:t>
            </a:r>
          </a:p>
        </p:txBody>
      </p:sp>
      <p:sp>
        <p:nvSpPr>
          <p:cNvPr id="587"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588" name="gpt-2-autoregression-2.gif" descr="gpt-2-autoregression-2.gif"/>
          <p:cNvPicPr>
            <a:picLocks noChangeAspect="0"/>
          </p:cNvPicPr>
          <p:nvPr/>
        </p:nvPicPr>
        <p:blipFill>
          <a:blip r:embed="rId3">
            <a:extLst/>
          </a:blip>
          <a:stretch>
            <a:fillRect/>
          </a:stretch>
        </p:blipFill>
        <p:spPr>
          <a:xfrm>
            <a:off x="909401" y="1189413"/>
            <a:ext cx="7325198" cy="2562796"/>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WordPiece"/>
          <p:cNvSpPr txBox="1"/>
          <p:nvPr>
            <p:ph type="title"/>
          </p:nvPr>
        </p:nvSpPr>
        <p:spPr>
          <a:prstGeom prst="rect">
            <a:avLst/>
          </a:prstGeom>
        </p:spPr>
        <p:txBody>
          <a:bodyPr/>
          <a:lstStyle/>
          <a:p>
            <a:pPr/>
            <a:r>
              <a:t>WordPiece</a:t>
            </a:r>
          </a:p>
        </p:txBody>
      </p:sp>
      <p:pic>
        <p:nvPicPr>
          <p:cNvPr id="731" name="вставленный-фильм.png" descr="вставленный-фильм.png"/>
          <p:cNvPicPr>
            <a:picLocks noChangeAspect="1"/>
          </p:cNvPicPr>
          <p:nvPr/>
        </p:nvPicPr>
        <p:blipFill>
          <a:blip r:embed="rId2">
            <a:extLst/>
          </a:blip>
          <a:stretch>
            <a:fillRect/>
          </a:stretch>
        </p:blipFill>
        <p:spPr>
          <a:xfrm>
            <a:off x="1188231" y="935883"/>
            <a:ext cx="6767538" cy="407482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WordPiece"/>
          <p:cNvSpPr txBox="1"/>
          <p:nvPr>
            <p:ph type="title"/>
          </p:nvPr>
        </p:nvSpPr>
        <p:spPr>
          <a:prstGeom prst="rect">
            <a:avLst/>
          </a:prstGeom>
        </p:spPr>
        <p:txBody>
          <a:bodyPr/>
          <a:lstStyle/>
          <a:p>
            <a:pPr/>
            <a:r>
              <a:t>WordPiece</a:t>
            </a:r>
          </a:p>
        </p:txBody>
      </p:sp>
      <p:pic>
        <p:nvPicPr>
          <p:cNvPr id="734" name="вставленный-фильм.png" descr="вставленный-фильм.png"/>
          <p:cNvPicPr>
            <a:picLocks noChangeAspect="1"/>
          </p:cNvPicPr>
          <p:nvPr/>
        </p:nvPicPr>
        <p:blipFill>
          <a:blip r:embed="rId2">
            <a:extLst/>
          </a:blip>
          <a:stretch>
            <a:fillRect/>
          </a:stretch>
        </p:blipFill>
        <p:spPr>
          <a:xfrm>
            <a:off x="1142748" y="890597"/>
            <a:ext cx="6858504" cy="412959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WordPiece, токенизация слов"/>
          <p:cNvSpPr txBox="1"/>
          <p:nvPr>
            <p:ph type="title"/>
          </p:nvPr>
        </p:nvSpPr>
        <p:spPr>
          <a:prstGeom prst="rect">
            <a:avLst/>
          </a:prstGeom>
        </p:spPr>
        <p:txBody>
          <a:bodyPr/>
          <a:lstStyle/>
          <a:p>
            <a:pPr/>
            <a:r>
              <a:t>WordPiece, токенизация слов</a:t>
            </a:r>
          </a:p>
        </p:txBody>
      </p:sp>
      <p:pic>
        <p:nvPicPr>
          <p:cNvPr id="737" name="вставленный-фильм.png" descr="вставленный-фильм.png"/>
          <p:cNvPicPr>
            <a:picLocks noChangeAspect="1"/>
          </p:cNvPicPr>
          <p:nvPr/>
        </p:nvPicPr>
        <p:blipFill>
          <a:blip r:embed="rId2">
            <a:extLst/>
          </a:blip>
          <a:stretch>
            <a:fillRect/>
          </a:stretch>
        </p:blipFill>
        <p:spPr>
          <a:xfrm>
            <a:off x="873349" y="1807903"/>
            <a:ext cx="7397302" cy="302725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WordPiece, токенизация слов"/>
          <p:cNvSpPr txBox="1"/>
          <p:nvPr>
            <p:ph type="title"/>
          </p:nvPr>
        </p:nvSpPr>
        <p:spPr>
          <a:prstGeom prst="rect">
            <a:avLst/>
          </a:prstGeom>
        </p:spPr>
        <p:txBody>
          <a:bodyPr/>
          <a:lstStyle/>
          <a:p>
            <a:pPr/>
            <a:r>
              <a:t>WordPiece, токенизация слов</a:t>
            </a:r>
          </a:p>
        </p:txBody>
      </p:sp>
      <p:pic>
        <p:nvPicPr>
          <p:cNvPr id="740" name="вставленный-фильм.png" descr="вставленный-фильм.png"/>
          <p:cNvPicPr>
            <a:picLocks noChangeAspect="1"/>
          </p:cNvPicPr>
          <p:nvPr/>
        </p:nvPicPr>
        <p:blipFill>
          <a:blip r:embed="rId2">
            <a:extLst/>
          </a:blip>
          <a:stretch>
            <a:fillRect/>
          </a:stretch>
        </p:blipFill>
        <p:spPr>
          <a:xfrm>
            <a:off x="600470" y="1410472"/>
            <a:ext cx="7943060" cy="2736262"/>
          </a:xfrm>
          <a:prstGeom prst="rect">
            <a:avLst/>
          </a:prstGeom>
          <a:ln w="12700">
            <a:miter lim="400000"/>
          </a:ln>
        </p:spPr>
      </p:pic>
      <p:sp>
        <p:nvSpPr>
          <p:cNvPr id="741" name="Квадрат"/>
          <p:cNvSpPr/>
          <p:nvPr/>
        </p:nvSpPr>
        <p:spPr>
          <a:xfrm>
            <a:off x="7655307" y="912318"/>
            <a:ext cx="1270001" cy="1270001"/>
          </a:xfrm>
          <a:prstGeom prst="rect">
            <a:avLst/>
          </a:prstGeom>
          <a:solidFill>
            <a:srgbClr val="FFFFFF"/>
          </a:solidFill>
          <a:ln w="12700">
            <a:miter lim="400000"/>
          </a:ln>
        </p:spPr>
        <p:txBody>
          <a:bodyPr lIns="0" tIns="0" rIns="0" bIns="0"/>
          <a:lstStyle/>
          <a:p>
            <a:pPr/>
          </a:p>
        </p:txBody>
      </p:sp>
      <p:pic>
        <p:nvPicPr>
          <p:cNvPr id="742" name="вставленный-фильм.png" descr="вставленный-фильм.png"/>
          <p:cNvPicPr>
            <a:picLocks noChangeAspect="1"/>
          </p:cNvPicPr>
          <p:nvPr/>
        </p:nvPicPr>
        <p:blipFill>
          <a:blip r:embed="rId3">
            <a:extLst/>
          </a:blip>
          <a:stretch>
            <a:fillRect/>
          </a:stretch>
        </p:blipFill>
        <p:spPr>
          <a:xfrm>
            <a:off x="4428145" y="2673269"/>
            <a:ext cx="95013" cy="1006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Unigram"/>
          <p:cNvSpPr txBox="1"/>
          <p:nvPr>
            <p:ph type="title"/>
          </p:nvPr>
        </p:nvSpPr>
        <p:spPr>
          <a:prstGeom prst="rect">
            <a:avLst/>
          </a:prstGeom>
        </p:spPr>
        <p:txBody>
          <a:bodyPr/>
          <a:lstStyle/>
          <a:p>
            <a:pPr/>
            <a:r>
              <a:t>Unigram</a:t>
            </a:r>
          </a:p>
        </p:txBody>
      </p:sp>
      <p:sp>
        <p:nvSpPr>
          <p:cNvPr id="745" name="Нажмите дважды"/>
          <p:cNvSpPr txBox="1"/>
          <p:nvPr>
            <p:ph type="body" sz="quarter" idx="1"/>
          </p:nvPr>
        </p:nvSpPr>
        <p:spPr>
          <a:prstGeom prst="rect">
            <a:avLst/>
          </a:prstGeom>
        </p:spPr>
        <p:txBody>
          <a:bodyPr/>
          <a:lstStyle/>
          <a:p>
            <a:pPr/>
          </a:p>
        </p:txBody>
      </p:sp>
      <p:sp>
        <p:nvSpPr>
          <p:cNvPr id="746" name="Google Shape;252;g2b3f12a4dd9_0_56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a:lnSpc>
                <a:spcPct val="120000"/>
              </a:lnSpc>
              <a:spcBef>
                <a:spcPts val="1700"/>
              </a:spcBef>
              <a:buClrTx/>
              <a:buSzTx/>
              <a:buFontTx/>
              <a:buNone/>
            </a:pPr>
            <a:r>
              <a:t>Unigram модель - это языковая модель, которая рассматривает каждый токен независимо от предшествующих ему токенов. Это простейшая статистическая языковая модель для которой вероятность появления токена X, обусловленного контекстом равна простой вероятности появления токена X. </a:t>
            </a:r>
          </a:p>
          <a:p>
            <a:pPr marL="0" indent="0">
              <a:lnSpc>
                <a:spcPct val="120000"/>
              </a:lnSpc>
              <a:spcBef>
                <a:spcPts val="1700"/>
              </a:spcBef>
              <a:buClrTx/>
              <a:buSzTx/>
              <a:buFontTx/>
              <a:buNone/>
            </a:pPr>
            <a:r>
              <a:t>Получается, если бы мы использовали языковую модель Unigram для генерации текста, мы бы всегда предсказывали наиболее распространенный токен.</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Unigram"/>
          <p:cNvSpPr txBox="1"/>
          <p:nvPr>
            <p:ph type="title"/>
          </p:nvPr>
        </p:nvSpPr>
        <p:spPr>
          <a:prstGeom prst="rect">
            <a:avLst/>
          </a:prstGeom>
        </p:spPr>
        <p:txBody>
          <a:bodyPr/>
          <a:lstStyle/>
          <a:p>
            <a:pPr/>
            <a:r>
              <a:t>Unigram</a:t>
            </a:r>
          </a:p>
        </p:txBody>
      </p:sp>
      <p:sp>
        <p:nvSpPr>
          <p:cNvPr id="749" name="Нажмите дважды"/>
          <p:cNvSpPr txBox="1"/>
          <p:nvPr>
            <p:ph type="body" sz="quarter" idx="1"/>
          </p:nvPr>
        </p:nvSpPr>
        <p:spPr>
          <a:prstGeom prst="rect">
            <a:avLst/>
          </a:prstGeom>
        </p:spPr>
        <p:txBody>
          <a:bodyPr/>
          <a:lstStyle/>
          <a:p>
            <a:pPr/>
          </a:p>
        </p:txBody>
      </p:sp>
      <p:sp>
        <p:nvSpPr>
          <p:cNvPr id="750" name="Google Shape;252;g2b3f12a4dd9_0_56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20000"/>
              </a:lnSpc>
              <a:spcBef>
                <a:spcPts val="1700"/>
              </a:spcBef>
              <a:buClrTx/>
              <a:buSzTx/>
              <a:buFontTx/>
              <a:buNone/>
            </a:lvl1pPr>
          </a:lstStyle>
          <a:p>
            <a:pPr/>
            <a:r>
              <a:t>Вероятность любого токена - это его частота (количество раз, когда мы ее находим) в исходном корпусе, деленная на сумму всех частот всех лексем в словаре.</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Unigram"/>
          <p:cNvSpPr txBox="1"/>
          <p:nvPr>
            <p:ph type="title"/>
          </p:nvPr>
        </p:nvSpPr>
        <p:spPr>
          <a:prstGeom prst="rect">
            <a:avLst/>
          </a:prstGeom>
        </p:spPr>
        <p:txBody>
          <a:bodyPr/>
          <a:lstStyle/>
          <a:p>
            <a:pPr/>
            <a:r>
              <a:t>Unigram</a:t>
            </a:r>
          </a:p>
        </p:txBody>
      </p:sp>
      <p:sp>
        <p:nvSpPr>
          <p:cNvPr id="753" name="Google Shape;252;g2b3f12a4dd9_0_562"/>
          <p:cNvSpPr txBox="1"/>
          <p:nvPr/>
        </p:nvSpPr>
        <p:spPr>
          <a:xfrm>
            <a:off x="452437" y="1593188"/>
            <a:ext cx="8239202" cy="30960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p>
            <a:pPr marL="390143" indent="-219455" defTabSz="877823">
              <a:lnSpc>
                <a:spcPct val="90000"/>
              </a:lnSpc>
              <a:spcBef>
                <a:spcPts val="1600"/>
              </a:spcBef>
              <a:buClr>
                <a:srgbClr val="000000"/>
              </a:buClr>
              <a:buSzPts val="1700"/>
              <a:buFont typeface="Helvetica"/>
              <a:buAutoNum type="arabicPeriod" startAt="1"/>
              <a:defRPr sz="1727">
                <a:solidFill>
                  <a:srgbClr val="181818"/>
                </a:solidFill>
                <a:latin typeface="Montserrat"/>
                <a:ea typeface="Montserrat"/>
                <a:cs typeface="Montserrat"/>
                <a:sym typeface="Montserrat"/>
              </a:defRPr>
            </a:pPr>
            <a:r>
              <a:t>Создаем большой базовый словарь, например с помощью алгоритма BPE задав большое значение размера словаря или любым другим способом.</a:t>
            </a:r>
          </a:p>
          <a:p>
            <a:pPr marL="390143" indent="-219455" defTabSz="877823">
              <a:lnSpc>
                <a:spcPct val="90000"/>
              </a:lnSpc>
              <a:spcBef>
                <a:spcPts val="1600"/>
              </a:spcBef>
              <a:buClr>
                <a:srgbClr val="000000"/>
              </a:buClr>
              <a:buSzPts val="1700"/>
              <a:buFont typeface="Helvetica"/>
              <a:buAutoNum type="arabicPeriod" startAt="1"/>
              <a:defRPr sz="1727">
                <a:solidFill>
                  <a:srgbClr val="181818"/>
                </a:solidFill>
                <a:latin typeface="Montserrat"/>
                <a:ea typeface="Montserrat"/>
                <a:cs typeface="Montserrat"/>
                <a:sym typeface="Montserrat"/>
              </a:defRPr>
            </a:pPr>
            <a:r>
              <a:t>На каждом шаге считается функция ошибок Unigram`ной языковой модели, при условии выкидывания каждого отдельно взятого токена. Токен для которого функция ошибок наибольшая будет удаляться из словаря.</a:t>
            </a:r>
          </a:p>
          <a:p>
            <a:pPr marL="390143" indent="-219455" defTabSz="877823">
              <a:lnSpc>
                <a:spcPct val="90000"/>
              </a:lnSpc>
              <a:spcBef>
                <a:spcPts val="1600"/>
              </a:spcBef>
              <a:buClr>
                <a:srgbClr val="000000"/>
              </a:buClr>
              <a:buSzPts val="1700"/>
              <a:buFont typeface="Helvetica"/>
              <a:buAutoNum type="arabicPeriod" startAt="1"/>
              <a:defRPr sz="1727">
                <a:solidFill>
                  <a:srgbClr val="181818"/>
                </a:solidFill>
                <a:latin typeface="Montserrat"/>
                <a:ea typeface="Montserrat"/>
                <a:cs typeface="Montserrat"/>
                <a:sym typeface="Montserrat"/>
              </a:defRPr>
            </a:pPr>
            <a:r>
              <a:t>Итеративно сокращаем словарь на фиксированную пропорцию словаря за счет удаления токенов, выбранных на предыдущем шаге. Когда размер словаря достигает заданных размеров алгоритм останавливается.</a:t>
            </a:r>
          </a:p>
          <a:p>
            <a:pPr marL="390143" indent="-219455" defTabSz="877823">
              <a:lnSpc>
                <a:spcPct val="90000"/>
              </a:lnSpc>
              <a:spcBef>
                <a:spcPts val="1600"/>
              </a:spcBef>
              <a:buClr>
                <a:srgbClr val="000000"/>
              </a:buClr>
              <a:buSzPts val="1700"/>
              <a:buFont typeface="Helvetica"/>
              <a:buAutoNum type="arabicPeriod" startAt="1"/>
              <a:defRPr sz="1727">
                <a:solidFill>
                  <a:srgbClr val="181818"/>
                </a:solidFill>
                <a:latin typeface="Montserrat"/>
                <a:ea typeface="Montserrat"/>
                <a:cs typeface="Montserrat"/>
                <a:sym typeface="Montserrat"/>
              </a:defRPr>
            </a:pPr>
            <a:r>
              <a:t>Готово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Unigram"/>
          <p:cNvSpPr txBox="1"/>
          <p:nvPr>
            <p:ph type="title"/>
          </p:nvPr>
        </p:nvSpPr>
        <p:spPr>
          <a:prstGeom prst="rect">
            <a:avLst/>
          </a:prstGeom>
        </p:spPr>
        <p:txBody>
          <a:bodyPr/>
          <a:lstStyle/>
          <a:p>
            <a:pPr/>
            <a:r>
              <a:t>Unigram</a:t>
            </a:r>
          </a:p>
        </p:txBody>
      </p:sp>
      <p:sp>
        <p:nvSpPr>
          <p:cNvPr id="756" name="Нажмите дважды"/>
          <p:cNvSpPr txBox="1"/>
          <p:nvPr>
            <p:ph type="body" sz="quarter" idx="1"/>
          </p:nvPr>
        </p:nvSpPr>
        <p:spPr>
          <a:prstGeom prst="rect">
            <a:avLst/>
          </a:prstGeom>
        </p:spPr>
        <p:txBody>
          <a:bodyPr/>
          <a:lstStyle/>
          <a:p>
            <a:pPr/>
          </a:p>
        </p:txBody>
      </p:sp>
      <p:pic>
        <p:nvPicPr>
          <p:cNvPr id="757" name="вставленный-фильм.png" descr="вставленный-фильм.png"/>
          <p:cNvPicPr>
            <a:picLocks noChangeAspect="1"/>
          </p:cNvPicPr>
          <p:nvPr/>
        </p:nvPicPr>
        <p:blipFill>
          <a:blip r:embed="rId2">
            <a:extLst/>
          </a:blip>
          <a:stretch>
            <a:fillRect/>
          </a:stretch>
        </p:blipFill>
        <p:spPr>
          <a:xfrm>
            <a:off x="1129617" y="1584899"/>
            <a:ext cx="7031882" cy="3225395"/>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Unigram"/>
          <p:cNvSpPr txBox="1"/>
          <p:nvPr>
            <p:ph type="title"/>
          </p:nvPr>
        </p:nvSpPr>
        <p:spPr>
          <a:prstGeom prst="rect">
            <a:avLst/>
          </a:prstGeom>
        </p:spPr>
        <p:txBody>
          <a:bodyPr/>
          <a:lstStyle/>
          <a:p>
            <a:pPr/>
            <a:r>
              <a:t>Unigram</a:t>
            </a:r>
          </a:p>
        </p:txBody>
      </p:sp>
      <p:sp>
        <p:nvSpPr>
          <p:cNvPr id="760" name="Нажмите дважды"/>
          <p:cNvSpPr txBox="1"/>
          <p:nvPr>
            <p:ph type="body" sz="quarter" idx="1"/>
          </p:nvPr>
        </p:nvSpPr>
        <p:spPr>
          <a:prstGeom prst="rect">
            <a:avLst/>
          </a:prstGeom>
        </p:spPr>
        <p:txBody>
          <a:bodyPr/>
          <a:lstStyle/>
          <a:p>
            <a:pPr/>
          </a:p>
        </p:txBody>
      </p:sp>
      <p:pic>
        <p:nvPicPr>
          <p:cNvPr id="761" name="вставленный-фильм.png" descr="вставленный-фильм.png"/>
          <p:cNvPicPr>
            <a:picLocks noChangeAspect="1"/>
          </p:cNvPicPr>
          <p:nvPr/>
        </p:nvPicPr>
        <p:blipFill>
          <a:blip r:embed="rId2">
            <a:extLst/>
          </a:blip>
          <a:stretch>
            <a:fillRect/>
          </a:stretch>
        </p:blipFill>
        <p:spPr>
          <a:xfrm>
            <a:off x="1094786" y="1539746"/>
            <a:ext cx="6954428" cy="2984785"/>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Unigram"/>
          <p:cNvSpPr txBox="1"/>
          <p:nvPr>
            <p:ph type="title"/>
          </p:nvPr>
        </p:nvSpPr>
        <p:spPr>
          <a:prstGeom prst="rect">
            <a:avLst/>
          </a:prstGeom>
        </p:spPr>
        <p:txBody>
          <a:bodyPr/>
          <a:lstStyle/>
          <a:p>
            <a:pPr/>
            <a:r>
              <a:t>Unigram</a:t>
            </a:r>
          </a:p>
        </p:txBody>
      </p:sp>
      <p:pic>
        <p:nvPicPr>
          <p:cNvPr id="764" name="вставленный-фильм.png" descr="вставленный-фильм.png"/>
          <p:cNvPicPr>
            <a:picLocks noChangeAspect="1"/>
          </p:cNvPicPr>
          <p:nvPr/>
        </p:nvPicPr>
        <p:blipFill>
          <a:blip r:embed="rId2">
            <a:extLst/>
          </a:blip>
          <a:stretch>
            <a:fillRect/>
          </a:stretch>
        </p:blipFill>
        <p:spPr>
          <a:xfrm>
            <a:off x="1587500" y="1649260"/>
            <a:ext cx="5969000" cy="2679701"/>
          </a:xfrm>
          <a:prstGeom prst="rect">
            <a:avLst/>
          </a:prstGeom>
          <a:ln w="12700">
            <a:miter lim="400000"/>
          </a:ln>
        </p:spPr>
      </p:pic>
      <p:sp>
        <p:nvSpPr>
          <p:cNvPr id="765" name="Google Shape;252;g2b3f12a4dd9_0_562"/>
          <p:cNvSpPr txBox="1"/>
          <p:nvPr/>
        </p:nvSpPr>
        <p:spPr>
          <a:xfrm>
            <a:off x="452399" y="1137886"/>
            <a:ext cx="8239202" cy="5373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a:lnSpc>
                <a:spcPct val="120000"/>
              </a:lnSpc>
              <a:spcBef>
                <a:spcPts val="1700"/>
              </a:spcBef>
              <a:defRPr sz="1800">
                <a:solidFill>
                  <a:srgbClr val="181818"/>
                </a:solidFill>
                <a:latin typeface="Montserrat"/>
                <a:ea typeface="Montserrat"/>
                <a:cs typeface="Montserrat"/>
                <a:sym typeface="Montserrat"/>
              </a:defRPr>
            </a:lvl1pPr>
          </a:lstStyle>
          <a:p>
            <a:pPr/>
            <a:r>
              <a:t>Посчитаем вероятность для каждого возможного разбиения слова «hug»</a:t>
            </a:r>
          </a:p>
        </p:txBody>
      </p:sp>
      <p:sp>
        <p:nvSpPr>
          <p:cNvPr id="766" name="Google Shape;252;g2b3f12a4dd9_0_562"/>
          <p:cNvSpPr txBox="1"/>
          <p:nvPr/>
        </p:nvSpPr>
        <p:spPr>
          <a:xfrm>
            <a:off x="452399" y="4470977"/>
            <a:ext cx="8239202" cy="5373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749808">
              <a:lnSpc>
                <a:spcPct val="120000"/>
              </a:lnSpc>
              <a:spcBef>
                <a:spcPts val="1300"/>
              </a:spcBef>
              <a:defRPr sz="1476">
                <a:solidFill>
                  <a:srgbClr val="181818"/>
                </a:solidFill>
                <a:latin typeface="Montserrat"/>
                <a:ea typeface="Montserrat"/>
                <a:cs typeface="Montserrat"/>
                <a:sym typeface="Montserrat"/>
              </a:defRPr>
            </a:lvl1pPr>
          </a:lstStyle>
          <a:p>
            <a:pPr/>
            <a:r>
              <a:t>Для двух разбиений получили одинаковое значение, поэтому можем выбрать любое из них</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591" name="Изображение" descr="Изображение"/>
          <p:cNvPicPr>
            <a:picLocks noChangeAspect="1"/>
          </p:cNvPicPr>
          <p:nvPr/>
        </p:nvPicPr>
        <p:blipFill>
          <a:blip r:embed="rId2">
            <a:extLst/>
          </a:blip>
          <a:stretch>
            <a:fillRect/>
          </a:stretch>
        </p:blipFill>
        <p:spPr>
          <a:xfrm>
            <a:off x="1303557" y="1099694"/>
            <a:ext cx="6536886" cy="347726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Unigram"/>
          <p:cNvSpPr txBox="1"/>
          <p:nvPr>
            <p:ph type="title"/>
          </p:nvPr>
        </p:nvSpPr>
        <p:spPr>
          <a:prstGeom prst="rect">
            <a:avLst/>
          </a:prstGeom>
        </p:spPr>
        <p:txBody>
          <a:bodyPr/>
          <a:lstStyle/>
          <a:p>
            <a:pPr/>
            <a:r>
              <a:t>Unigram</a:t>
            </a:r>
          </a:p>
        </p:txBody>
      </p:sp>
      <p:sp>
        <p:nvSpPr>
          <p:cNvPr id="769" name="Нажмите дважды"/>
          <p:cNvSpPr txBox="1"/>
          <p:nvPr>
            <p:ph type="body" sz="quarter" idx="1"/>
          </p:nvPr>
        </p:nvSpPr>
        <p:spPr>
          <a:prstGeom prst="rect">
            <a:avLst/>
          </a:prstGeom>
        </p:spPr>
        <p:txBody>
          <a:bodyPr/>
          <a:lstStyle/>
          <a:p>
            <a:pPr/>
          </a:p>
        </p:txBody>
      </p:sp>
      <p:pic>
        <p:nvPicPr>
          <p:cNvPr id="770" name="вставленный-фильм.png" descr="вставленный-фильм.png"/>
          <p:cNvPicPr>
            <a:picLocks noChangeAspect="1"/>
          </p:cNvPicPr>
          <p:nvPr/>
        </p:nvPicPr>
        <p:blipFill>
          <a:blip r:embed="rId2">
            <a:extLst/>
          </a:blip>
          <a:stretch>
            <a:fillRect/>
          </a:stretch>
        </p:blipFill>
        <p:spPr>
          <a:xfrm>
            <a:off x="284906" y="1399727"/>
            <a:ext cx="5150108" cy="3281330"/>
          </a:xfrm>
          <a:prstGeom prst="rect">
            <a:avLst/>
          </a:prstGeom>
          <a:ln w="12700">
            <a:miter lim="400000"/>
          </a:ln>
        </p:spPr>
      </p:pic>
      <p:pic>
        <p:nvPicPr>
          <p:cNvPr id="771" name="вставленный-фильм.png" descr="вставленный-фильм.png"/>
          <p:cNvPicPr>
            <a:picLocks noChangeAspect="1"/>
          </p:cNvPicPr>
          <p:nvPr/>
        </p:nvPicPr>
        <p:blipFill>
          <a:blip r:embed="rId3">
            <a:extLst/>
          </a:blip>
          <a:stretch>
            <a:fillRect/>
          </a:stretch>
        </p:blipFill>
        <p:spPr>
          <a:xfrm>
            <a:off x="5672183" y="1504036"/>
            <a:ext cx="3084373" cy="3072712"/>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Unigram"/>
          <p:cNvSpPr txBox="1"/>
          <p:nvPr>
            <p:ph type="title"/>
          </p:nvPr>
        </p:nvSpPr>
        <p:spPr>
          <a:prstGeom prst="rect">
            <a:avLst/>
          </a:prstGeom>
        </p:spPr>
        <p:txBody>
          <a:bodyPr/>
          <a:lstStyle/>
          <a:p>
            <a:pPr/>
            <a:r>
              <a:t>Unigram</a:t>
            </a:r>
          </a:p>
        </p:txBody>
      </p:sp>
      <p:sp>
        <p:nvSpPr>
          <p:cNvPr id="774" name="Google Shape;252;g2b3f12a4dd9_0_562"/>
          <p:cNvSpPr txBox="1"/>
          <p:nvPr/>
        </p:nvSpPr>
        <p:spPr>
          <a:xfrm>
            <a:off x="452399" y="866496"/>
            <a:ext cx="8239202" cy="5373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868680">
              <a:lnSpc>
                <a:spcPct val="120000"/>
              </a:lnSpc>
              <a:spcBef>
                <a:spcPts val="1600"/>
              </a:spcBef>
              <a:defRPr sz="1710">
                <a:solidFill>
                  <a:srgbClr val="181818"/>
                </a:solidFill>
                <a:latin typeface="Montserrat"/>
                <a:ea typeface="Montserrat"/>
                <a:cs typeface="Montserrat"/>
                <a:sym typeface="Montserrat"/>
              </a:defRPr>
            </a:lvl1pPr>
          </a:lstStyle>
          <a:p>
            <a:pPr/>
            <a:r>
              <a:t>Попробуем посчитать loss при условии исключения одного выбранного токена </a:t>
            </a:r>
          </a:p>
        </p:txBody>
      </p:sp>
      <p:pic>
        <p:nvPicPr>
          <p:cNvPr id="775" name="вставленный-фильм.png" descr="вставленный-фильм.png"/>
          <p:cNvPicPr>
            <a:picLocks noChangeAspect="1"/>
          </p:cNvPicPr>
          <p:nvPr/>
        </p:nvPicPr>
        <p:blipFill>
          <a:blip r:embed="rId2">
            <a:extLst/>
          </a:blip>
          <a:stretch>
            <a:fillRect/>
          </a:stretch>
        </p:blipFill>
        <p:spPr>
          <a:xfrm>
            <a:off x="3427995" y="1346249"/>
            <a:ext cx="2124649" cy="2876049"/>
          </a:xfrm>
          <a:prstGeom prst="rect">
            <a:avLst/>
          </a:prstGeom>
          <a:ln w="12700">
            <a:miter lim="400000"/>
          </a:ln>
        </p:spPr>
      </p:pic>
      <p:sp>
        <p:nvSpPr>
          <p:cNvPr id="776" name="Google Shape;252;g2b3f12a4dd9_0_562"/>
          <p:cNvSpPr txBox="1"/>
          <p:nvPr/>
        </p:nvSpPr>
        <p:spPr>
          <a:xfrm>
            <a:off x="452399" y="4427239"/>
            <a:ext cx="8239202" cy="5373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algn="ctr" defTabSz="749808">
              <a:lnSpc>
                <a:spcPct val="120000"/>
              </a:lnSpc>
              <a:spcBef>
                <a:spcPts val="1300"/>
              </a:spcBef>
              <a:defRPr sz="1476">
                <a:solidFill>
                  <a:srgbClr val="181818"/>
                </a:solidFill>
                <a:latin typeface="Montserrat"/>
                <a:ea typeface="Montserrat"/>
                <a:cs typeface="Montserrat"/>
                <a:sym typeface="Montserrat"/>
              </a:defRPr>
            </a:lvl1pPr>
          </a:lstStyle>
          <a:p>
            <a:pPr/>
            <a:r>
              <a:t>Так как значения одинаковые, то можно удалить любой токен и продолжить итеративное сокращение словаря. Выберем токен «ug» в качестве жертвы на удаление</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Unigram"/>
          <p:cNvSpPr txBox="1"/>
          <p:nvPr>
            <p:ph type="title"/>
          </p:nvPr>
        </p:nvSpPr>
        <p:spPr>
          <a:prstGeom prst="rect">
            <a:avLst/>
          </a:prstGeom>
        </p:spPr>
        <p:txBody>
          <a:bodyPr/>
          <a:lstStyle/>
          <a:p>
            <a:pPr/>
            <a:r>
              <a:t>Unigram</a:t>
            </a:r>
          </a:p>
        </p:txBody>
      </p:sp>
      <p:sp>
        <p:nvSpPr>
          <p:cNvPr id="779" name="Нажмите дважды"/>
          <p:cNvSpPr txBox="1"/>
          <p:nvPr>
            <p:ph type="body" sz="quarter" idx="1"/>
          </p:nvPr>
        </p:nvSpPr>
        <p:spPr>
          <a:prstGeom prst="rect">
            <a:avLst/>
          </a:prstGeom>
        </p:spPr>
        <p:txBody>
          <a:bodyPr/>
          <a:lstStyle/>
          <a:p>
            <a:pPr/>
            <a:r>
              <a:t> </a:t>
            </a:r>
          </a:p>
        </p:txBody>
      </p:sp>
      <p:pic>
        <p:nvPicPr>
          <p:cNvPr id="780" name="вставленный-фильм.png" descr="вставленный-фильм.png"/>
          <p:cNvPicPr>
            <a:picLocks noChangeAspect="1"/>
          </p:cNvPicPr>
          <p:nvPr/>
        </p:nvPicPr>
        <p:blipFill>
          <a:blip r:embed="rId2">
            <a:extLst/>
          </a:blip>
          <a:stretch>
            <a:fillRect/>
          </a:stretch>
        </p:blipFill>
        <p:spPr>
          <a:xfrm>
            <a:off x="3492211" y="1327991"/>
            <a:ext cx="2159578" cy="3095705"/>
          </a:xfrm>
          <a:prstGeom prst="rect">
            <a:avLst/>
          </a:prstGeom>
          <a:ln w="12700">
            <a:miter lim="400000"/>
          </a:ln>
        </p:spPr>
      </p:pic>
      <p:sp>
        <p:nvSpPr>
          <p:cNvPr id="781" name="Google Shape;252;g2b3f12a4dd9_0_562"/>
          <p:cNvSpPr txBox="1"/>
          <p:nvPr/>
        </p:nvSpPr>
        <p:spPr>
          <a:xfrm>
            <a:off x="452399" y="866496"/>
            <a:ext cx="8239202" cy="5373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868680">
              <a:lnSpc>
                <a:spcPct val="120000"/>
              </a:lnSpc>
              <a:spcBef>
                <a:spcPts val="1600"/>
              </a:spcBef>
              <a:defRPr sz="1710">
                <a:solidFill>
                  <a:srgbClr val="181818"/>
                </a:solidFill>
                <a:latin typeface="Montserrat"/>
                <a:ea typeface="Montserrat"/>
                <a:cs typeface="Montserrat"/>
                <a:sym typeface="Montserrat"/>
              </a:defRPr>
            </a:lvl1pPr>
          </a:lstStyle>
          <a:p>
            <a:pPr/>
            <a:r>
              <a:t>Попробуем посчитать loss при условии исключения одного выбранного токена </a:t>
            </a:r>
          </a:p>
        </p:txBody>
      </p:sp>
      <p:sp>
        <p:nvSpPr>
          <p:cNvPr id="782" name="Google Shape;252;g2b3f12a4dd9_0_562"/>
          <p:cNvSpPr txBox="1"/>
          <p:nvPr/>
        </p:nvSpPr>
        <p:spPr>
          <a:xfrm>
            <a:off x="452399" y="4427239"/>
            <a:ext cx="8239202" cy="5373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algn="ctr" defTabSz="621791">
              <a:lnSpc>
                <a:spcPct val="120000"/>
              </a:lnSpc>
              <a:spcBef>
                <a:spcPts val="1100"/>
              </a:spcBef>
              <a:defRPr sz="1224">
                <a:solidFill>
                  <a:srgbClr val="181818"/>
                </a:solidFill>
                <a:latin typeface="Montserrat"/>
                <a:ea typeface="Montserrat"/>
                <a:cs typeface="Montserrat"/>
                <a:sym typeface="Montserrat"/>
              </a:defRPr>
            </a:lvl1pPr>
          </a:lstStyle>
          <a:p>
            <a:pPr/>
            <a:r>
              <a:t>Теперь значения разные и удалять будем токен с минимальным значением loss (удаляем наименее важные токены) и продолжим итеративное сокращение словаря. Выберем токен «bu» в качестве жертвы на удаление</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Unigram, токенизация слов"/>
          <p:cNvSpPr txBox="1"/>
          <p:nvPr>
            <p:ph type="title"/>
          </p:nvPr>
        </p:nvSpPr>
        <p:spPr>
          <a:prstGeom prst="rect">
            <a:avLst/>
          </a:prstGeom>
        </p:spPr>
        <p:txBody>
          <a:bodyPr/>
          <a:lstStyle/>
          <a:p>
            <a:pPr/>
            <a:r>
              <a:t>Unigram, токенизация слов</a:t>
            </a:r>
          </a:p>
        </p:txBody>
      </p:sp>
      <p:sp>
        <p:nvSpPr>
          <p:cNvPr id="785" name="Нажмите дважды"/>
          <p:cNvSpPr txBox="1"/>
          <p:nvPr>
            <p:ph type="body" sz="quarter" idx="1"/>
          </p:nvPr>
        </p:nvSpPr>
        <p:spPr>
          <a:prstGeom prst="rect">
            <a:avLst/>
          </a:prstGeom>
        </p:spPr>
        <p:txBody>
          <a:bodyPr/>
          <a:lstStyle/>
          <a:p>
            <a:pPr/>
            <a:r>
              <a:t> </a:t>
            </a:r>
          </a:p>
        </p:txBody>
      </p:sp>
      <p:sp>
        <p:nvSpPr>
          <p:cNvPr id="786" name="Google Shape;252;g2b3f12a4dd9_0_562"/>
          <p:cNvSpPr txBox="1"/>
          <p:nvPr/>
        </p:nvSpPr>
        <p:spPr>
          <a:xfrm>
            <a:off x="452399" y="1492537"/>
            <a:ext cx="8239202" cy="1056520"/>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a:lnSpc>
                <a:spcPct val="120000"/>
              </a:lnSpc>
              <a:spcBef>
                <a:spcPts val="1700"/>
              </a:spcBef>
              <a:defRPr sz="1800">
                <a:solidFill>
                  <a:srgbClr val="181818"/>
                </a:solidFill>
                <a:latin typeface="Montserrat"/>
                <a:ea typeface="Montserrat"/>
                <a:cs typeface="Montserrat"/>
                <a:sym typeface="Montserrat"/>
              </a:defRPr>
            </a:lvl1pPr>
          </a:lstStyle>
          <a:p>
            <a:pPr/>
            <a:r>
              <a:t>При токенизации слова каждый раз считается наиболее вероятная токенизация из всех возможных, исходя из unigram модели, которую мы обучили</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Стратегии генерации текста"/>
          <p:cNvSpPr txBox="1"/>
          <p:nvPr>
            <p:ph type="title"/>
          </p:nvPr>
        </p:nvSpPr>
        <p:spPr>
          <a:prstGeom prst="rect">
            <a:avLst/>
          </a:prstGeom>
        </p:spPr>
        <p:txBody>
          <a:bodyPr/>
          <a:lstStyle/>
          <a:p>
            <a:pPr/>
            <a:r>
              <a:t>Стратегии генерации текста</a:t>
            </a:r>
          </a:p>
        </p:txBody>
      </p:sp>
      <p:sp>
        <p:nvSpPr>
          <p:cNvPr id="789" name="Google Shape;252;g2b3f12a4dd9_0_56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a:lnSpc>
                <a:spcPct val="90000"/>
              </a:lnSpc>
              <a:spcBef>
                <a:spcPts val="1700"/>
              </a:spcBef>
              <a:buClrTx/>
              <a:buSzTx/>
              <a:buFontTx/>
              <a:buNone/>
            </a:pPr>
            <a:r>
              <a:t>Мы хотим, чтобы сгенерированные тексты были:</a:t>
            </a:r>
          </a:p>
          <a:p>
            <a:pPr indent="-279400">
              <a:lnSpc>
                <a:spcPct val="90000"/>
              </a:lnSpc>
              <a:spcBef>
                <a:spcPts val="1700"/>
              </a:spcBef>
              <a:buClr>
                <a:srgbClr val="000000"/>
              </a:buClr>
            </a:pPr>
            <a:r>
              <a:t>связанными и согласованными</a:t>
            </a:r>
          </a:p>
          <a:p>
            <a:pPr indent="-279400">
              <a:lnSpc>
                <a:spcPct val="90000"/>
              </a:lnSpc>
              <a:spcBef>
                <a:spcPts val="1700"/>
              </a:spcBef>
              <a:buClr>
                <a:srgbClr val="000000"/>
              </a:buClr>
            </a:pPr>
            <a:r>
              <a:t>разнообразными и интересными</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Google Shape;252;g2b3f12a4dd9_0_562"/>
          <p:cNvSpPr txBox="1"/>
          <p:nvPr>
            <p:ph type="body" idx="21"/>
          </p:nvPr>
        </p:nvSpPr>
        <p:spPr>
          <a:xfrm>
            <a:off x="452399" y="1356052"/>
            <a:ext cx="8239202" cy="3096001"/>
          </a:xfrm>
          <a:prstGeom prst="rect">
            <a:avLst/>
          </a:prstGeom>
          <a:extLst>
            <a:ext uri="{C572A759-6A51-4108-AA02-DFA0A04FC94B}">
              <ma14:wrappingTextBoxFlag xmlns:ma14="http://schemas.microsoft.com/office/mac/drawingml/2011/main" val="1"/>
            </a:ext>
          </a:extLst>
        </p:spPr>
        <p:txBody>
          <a:bodyPr/>
          <a:lstStyle>
            <a:lvl1pPr marL="0" indent="0">
              <a:lnSpc>
                <a:spcPct val="90000"/>
              </a:lnSpc>
              <a:spcBef>
                <a:spcPts val="1700"/>
              </a:spcBef>
              <a:buClrTx/>
              <a:buSzTx/>
              <a:buFontTx/>
              <a:buNone/>
            </a:lvl1pPr>
          </a:lstStyle>
          <a:p>
            <a:pPr/>
            <a:r>
              <a:t>Для определенности, можно использовать простой softmax над логитами</a:t>
            </a:r>
          </a:p>
        </p:txBody>
      </p:sp>
      <p:pic>
        <p:nvPicPr>
          <p:cNvPr id="792" name="вставленный-фильм.png" descr="вставленный-фильм.png"/>
          <p:cNvPicPr>
            <a:picLocks noChangeAspect="1"/>
          </p:cNvPicPr>
          <p:nvPr/>
        </p:nvPicPr>
        <p:blipFill>
          <a:blip r:embed="rId2">
            <a:extLst/>
          </a:blip>
          <a:stretch>
            <a:fillRect/>
          </a:stretch>
        </p:blipFill>
        <p:spPr>
          <a:xfrm>
            <a:off x="491929" y="2007589"/>
            <a:ext cx="8160142" cy="2512609"/>
          </a:xfrm>
          <a:prstGeom prst="rect">
            <a:avLst/>
          </a:prstGeom>
          <a:ln w="12700">
            <a:miter lim="400000"/>
          </a:ln>
        </p:spPr>
      </p:pic>
      <p:sp>
        <p:nvSpPr>
          <p:cNvPr id="793" name="Стратегии генерации текста"/>
          <p:cNvSpPr txBox="1"/>
          <p:nvPr>
            <p:ph type="title"/>
          </p:nvPr>
        </p:nvSpPr>
        <p:spPr>
          <a:prstGeom prst="rect">
            <a:avLst/>
          </a:prstGeom>
        </p:spPr>
        <p:txBody>
          <a:bodyPr/>
          <a:lstStyle/>
          <a:p>
            <a:pPr/>
            <a:r>
              <a:t>Стратегии генерации текста</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Google Shape;252;g2b3f12a4dd9_0_562"/>
          <p:cNvSpPr txBox="1"/>
          <p:nvPr>
            <p:ph type="body" idx="21"/>
          </p:nvPr>
        </p:nvSpPr>
        <p:spPr>
          <a:xfrm>
            <a:off x="452399" y="1356052"/>
            <a:ext cx="8239202" cy="659122"/>
          </a:xfrm>
          <a:prstGeom prst="rect">
            <a:avLst/>
          </a:prstGeom>
          <a:extLst>
            <a:ext uri="{C572A759-6A51-4108-AA02-DFA0A04FC94B}">
              <ma14:wrappingTextBoxFlag xmlns:ma14="http://schemas.microsoft.com/office/mac/drawingml/2011/main" val="1"/>
            </a:ext>
          </a:extLst>
        </p:spPr>
        <p:txBody>
          <a:bodyPr/>
          <a:lstStyle>
            <a:lvl1pPr marL="0" indent="0">
              <a:lnSpc>
                <a:spcPct val="90000"/>
              </a:lnSpc>
              <a:spcBef>
                <a:spcPts val="1700"/>
              </a:spcBef>
              <a:buClrTx/>
              <a:buSzTx/>
              <a:buFontTx/>
              <a:buNone/>
            </a:lvl1pPr>
          </a:lstStyle>
          <a:p>
            <a:pPr/>
            <a:r>
              <a:t>Чтобы изменить распределение вероятностей можно видоизменить формулу, добавив температуру</a:t>
            </a:r>
          </a:p>
        </p:txBody>
      </p:sp>
      <p:sp>
        <p:nvSpPr>
          <p:cNvPr id="796" name="Стратегии генерации текста"/>
          <p:cNvSpPr txBox="1"/>
          <p:nvPr>
            <p:ph type="title"/>
          </p:nvPr>
        </p:nvSpPr>
        <p:spPr>
          <a:prstGeom prst="rect">
            <a:avLst/>
          </a:prstGeom>
        </p:spPr>
        <p:txBody>
          <a:bodyPr/>
          <a:lstStyle/>
          <a:p>
            <a:pPr/>
            <a:r>
              <a:t>Стратегии генерации текста</a:t>
            </a:r>
          </a:p>
        </p:txBody>
      </p:sp>
      <p:pic>
        <p:nvPicPr>
          <p:cNvPr id="797" name="вставленный-фильм.png" descr="вставленный-фильм.png"/>
          <p:cNvPicPr>
            <a:picLocks noChangeAspect="1"/>
          </p:cNvPicPr>
          <p:nvPr/>
        </p:nvPicPr>
        <p:blipFill>
          <a:blip r:embed="rId2">
            <a:extLst/>
          </a:blip>
          <a:stretch>
            <a:fillRect/>
          </a:stretch>
        </p:blipFill>
        <p:spPr>
          <a:xfrm>
            <a:off x="620540" y="2422602"/>
            <a:ext cx="7902920" cy="995935"/>
          </a:xfrm>
          <a:prstGeom prst="rect">
            <a:avLst/>
          </a:prstGeom>
          <a:ln w="12700">
            <a:miter lim="400000"/>
          </a:ln>
        </p:spPr>
      </p:pic>
      <p:sp>
        <p:nvSpPr>
          <p:cNvPr id="798" name="Google Shape;252;g2b3f12a4dd9_0_562"/>
          <p:cNvSpPr txBox="1"/>
          <p:nvPr/>
        </p:nvSpPr>
        <p:spPr>
          <a:xfrm>
            <a:off x="452399" y="3825964"/>
            <a:ext cx="8239202" cy="65912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a:lnSpc>
                <a:spcPct val="90000"/>
              </a:lnSpc>
              <a:spcBef>
                <a:spcPts val="1700"/>
              </a:spcBef>
              <a:defRPr sz="1800">
                <a:solidFill>
                  <a:srgbClr val="181818"/>
                </a:solidFill>
                <a:latin typeface="Montserrat"/>
                <a:ea typeface="Montserrat"/>
                <a:cs typeface="Montserrat"/>
                <a:sym typeface="Montserrat"/>
              </a:defRPr>
            </a:lvl1pPr>
          </a:lstStyle>
          <a:p>
            <a:pPr/>
            <a:r>
              <a:t>Интуиция - разделить на значение температуры, чтобы изменить общую энтропию системы</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Google Shape;252;g2b3f12a4dd9_0_562"/>
          <p:cNvSpPr txBox="1"/>
          <p:nvPr>
            <p:ph type="body" idx="21"/>
          </p:nvPr>
        </p:nvSpPr>
        <p:spPr>
          <a:xfrm>
            <a:off x="452399" y="1356052"/>
            <a:ext cx="5094062" cy="659122"/>
          </a:xfrm>
          <a:prstGeom prst="rect">
            <a:avLst/>
          </a:prstGeom>
          <a:extLst>
            <a:ext uri="{C572A759-6A51-4108-AA02-DFA0A04FC94B}">
              <ma14:wrappingTextBoxFlag xmlns:ma14="http://schemas.microsoft.com/office/mac/drawingml/2011/main" val="1"/>
            </a:ext>
          </a:extLst>
        </p:spPr>
        <p:txBody>
          <a:bodyPr/>
          <a:lstStyle>
            <a:lvl1pPr marL="0" indent="0" defTabSz="795527">
              <a:lnSpc>
                <a:spcPct val="90000"/>
              </a:lnSpc>
              <a:spcBef>
                <a:spcPts val="1400"/>
              </a:spcBef>
              <a:buClrTx/>
              <a:buSzTx/>
              <a:buFontTx/>
              <a:buNone/>
              <a:defRPr sz="1566"/>
            </a:lvl1pPr>
          </a:lstStyle>
          <a:p>
            <a:pPr/>
            <a:r>
              <a:t>Чтобы изменить распределение вероятностей можно видоизменить формулу, добавив температуру</a:t>
            </a:r>
          </a:p>
        </p:txBody>
      </p:sp>
      <p:sp>
        <p:nvSpPr>
          <p:cNvPr id="801" name="Стратегии генерации текста"/>
          <p:cNvSpPr txBox="1"/>
          <p:nvPr>
            <p:ph type="title"/>
          </p:nvPr>
        </p:nvSpPr>
        <p:spPr>
          <a:prstGeom prst="rect">
            <a:avLst/>
          </a:prstGeom>
        </p:spPr>
        <p:txBody>
          <a:bodyPr/>
          <a:lstStyle/>
          <a:p>
            <a:pPr/>
            <a:r>
              <a:t>Стратегии генерации текста</a:t>
            </a:r>
          </a:p>
        </p:txBody>
      </p:sp>
      <p:pic>
        <p:nvPicPr>
          <p:cNvPr id="802" name="вставленный-фильм.png" descr="вставленный-фильм.png"/>
          <p:cNvPicPr>
            <a:picLocks noChangeAspect="1"/>
          </p:cNvPicPr>
          <p:nvPr/>
        </p:nvPicPr>
        <p:blipFill>
          <a:blip r:embed="rId2">
            <a:extLst/>
          </a:blip>
          <a:stretch>
            <a:fillRect/>
          </a:stretch>
        </p:blipFill>
        <p:spPr>
          <a:xfrm>
            <a:off x="620540" y="2422602"/>
            <a:ext cx="7902920" cy="995935"/>
          </a:xfrm>
          <a:prstGeom prst="rect">
            <a:avLst/>
          </a:prstGeom>
          <a:ln w="12700">
            <a:miter lim="400000"/>
          </a:ln>
        </p:spPr>
      </p:pic>
      <p:sp>
        <p:nvSpPr>
          <p:cNvPr id="803" name="Google Shape;252;g2b3f12a4dd9_0_562"/>
          <p:cNvSpPr txBox="1"/>
          <p:nvPr/>
        </p:nvSpPr>
        <p:spPr>
          <a:xfrm>
            <a:off x="452399" y="3825964"/>
            <a:ext cx="8239202" cy="65912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a:lnSpc>
                <a:spcPct val="90000"/>
              </a:lnSpc>
              <a:spcBef>
                <a:spcPts val="1700"/>
              </a:spcBef>
              <a:defRPr sz="1800">
                <a:solidFill>
                  <a:srgbClr val="181818"/>
                </a:solidFill>
                <a:latin typeface="Montserrat"/>
                <a:ea typeface="Montserrat"/>
                <a:cs typeface="Montserrat"/>
                <a:sym typeface="Montserrat"/>
              </a:defRPr>
            </a:lvl1pPr>
          </a:lstStyle>
          <a:p>
            <a:pPr/>
            <a:r>
              <a:t>Интуиция - разделить на значение температуры, чтобы изменить общую энтропию системы</a:t>
            </a:r>
          </a:p>
        </p:txBody>
      </p:sp>
      <p:pic>
        <p:nvPicPr>
          <p:cNvPr id="804" name="вставленный-фильм.png" descr="вставленный-фильм.png"/>
          <p:cNvPicPr>
            <a:picLocks noChangeAspect="1"/>
          </p:cNvPicPr>
          <p:nvPr/>
        </p:nvPicPr>
        <p:blipFill>
          <a:blip r:embed="rId3">
            <a:extLst/>
          </a:blip>
          <a:stretch>
            <a:fillRect/>
          </a:stretch>
        </p:blipFill>
        <p:spPr>
          <a:xfrm>
            <a:off x="5890122" y="336629"/>
            <a:ext cx="2578302" cy="2249568"/>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Google Shape;252;g2b3f12a4dd9_0_562"/>
          <p:cNvSpPr txBox="1"/>
          <p:nvPr>
            <p:ph type="body" idx="21"/>
          </p:nvPr>
        </p:nvSpPr>
        <p:spPr>
          <a:prstGeom prst="rect">
            <a:avLst/>
          </a:prstGeom>
        </p:spPr>
        <p:txBody>
          <a:bodyPr/>
          <a:lstStyle/>
          <a:p>
            <a:pPr indent="-279400">
              <a:lnSpc>
                <a:spcPct val="90000"/>
              </a:lnSpc>
              <a:spcBef>
                <a:spcPts val="1700"/>
              </a:spcBef>
              <a:buClr>
                <a:srgbClr val="000000"/>
              </a:buClr>
            </a:pPr>
          </a:p>
        </p:txBody>
      </p:sp>
      <p:pic>
        <p:nvPicPr>
          <p:cNvPr id="807" name="вставленный-фильм.png" descr="вставленный-фильм.png"/>
          <p:cNvPicPr>
            <a:picLocks noChangeAspect="1"/>
          </p:cNvPicPr>
          <p:nvPr/>
        </p:nvPicPr>
        <p:blipFill>
          <a:blip r:embed="rId2">
            <a:extLst/>
          </a:blip>
          <a:stretch>
            <a:fillRect/>
          </a:stretch>
        </p:blipFill>
        <p:spPr>
          <a:xfrm>
            <a:off x="431315" y="1267315"/>
            <a:ext cx="7837266" cy="3176429"/>
          </a:xfrm>
          <a:prstGeom prst="rect">
            <a:avLst/>
          </a:prstGeom>
          <a:ln w="12700">
            <a:miter lim="400000"/>
          </a:ln>
        </p:spPr>
      </p:pic>
      <p:sp>
        <p:nvSpPr>
          <p:cNvPr id="808" name="Стратегии генерации текста"/>
          <p:cNvSpPr txBox="1"/>
          <p:nvPr>
            <p:ph type="title"/>
          </p:nvPr>
        </p:nvSpPr>
        <p:spPr>
          <a:prstGeom prst="rect">
            <a:avLst/>
          </a:prstGeom>
        </p:spPr>
        <p:txBody>
          <a:bodyPr/>
          <a:lstStyle/>
          <a:p>
            <a:pPr/>
            <a:r>
              <a:t>Стратегии генерации текста</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10" name="вставленный-фильм.png" descr="вставленный-фильм.png"/>
          <p:cNvPicPr>
            <a:picLocks noChangeAspect="1"/>
          </p:cNvPicPr>
          <p:nvPr/>
        </p:nvPicPr>
        <p:blipFill>
          <a:blip r:embed="rId2">
            <a:extLst/>
          </a:blip>
          <a:stretch>
            <a:fillRect/>
          </a:stretch>
        </p:blipFill>
        <p:spPr>
          <a:xfrm>
            <a:off x="1136650" y="2875338"/>
            <a:ext cx="6870700" cy="1498601"/>
          </a:xfrm>
          <a:prstGeom prst="rect">
            <a:avLst/>
          </a:prstGeom>
          <a:ln w="12700">
            <a:miter lim="400000"/>
          </a:ln>
        </p:spPr>
      </p:pic>
      <p:sp>
        <p:nvSpPr>
          <p:cNvPr id="811" name="Стратегии генерации текста"/>
          <p:cNvSpPr txBox="1"/>
          <p:nvPr>
            <p:ph type="title"/>
          </p:nvPr>
        </p:nvSpPr>
        <p:spPr>
          <a:prstGeom prst="rect">
            <a:avLst/>
          </a:prstGeom>
        </p:spPr>
        <p:txBody>
          <a:bodyPr/>
          <a:lstStyle/>
          <a:p>
            <a:pPr/>
            <a:r>
              <a:t>Стратегии генерации текста</a:t>
            </a:r>
          </a:p>
        </p:txBody>
      </p:sp>
      <p:sp>
        <p:nvSpPr>
          <p:cNvPr id="812" name="Google Shape;252;g2b3f12a4dd9_0_562"/>
          <p:cNvSpPr txBox="1"/>
          <p:nvPr/>
        </p:nvSpPr>
        <p:spPr>
          <a:xfrm>
            <a:off x="452399" y="1023750"/>
            <a:ext cx="8239202" cy="14986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p>
            <a:pPr>
              <a:lnSpc>
                <a:spcPct val="90000"/>
              </a:lnSpc>
              <a:spcBef>
                <a:spcPts val="1700"/>
              </a:spcBef>
              <a:defRPr sz="1800">
                <a:solidFill>
                  <a:srgbClr val="181818"/>
                </a:solidFill>
                <a:latin typeface="Montserrat"/>
                <a:ea typeface="Montserrat"/>
                <a:cs typeface="Montserrat"/>
                <a:sym typeface="Montserrat"/>
              </a:defRPr>
            </a:pPr>
            <a:r>
              <a:t>Мы хотим, чтобы сгенерированные тексты были:</a:t>
            </a:r>
          </a:p>
          <a:p>
            <a:pPr marL="457200" indent="-279400">
              <a:lnSpc>
                <a:spcPct val="90000"/>
              </a:lnSpc>
              <a:spcBef>
                <a:spcPts val="1700"/>
              </a:spcBef>
              <a:buClr>
                <a:srgbClr val="000000"/>
              </a:buClr>
              <a:buSzPts val="1800"/>
              <a:buFont typeface="Helvetica"/>
              <a:buChar char="●"/>
              <a:defRPr sz="1800">
                <a:solidFill>
                  <a:srgbClr val="181818"/>
                </a:solidFill>
                <a:latin typeface="Montserrat"/>
                <a:ea typeface="Montserrat"/>
                <a:cs typeface="Montserrat"/>
                <a:sym typeface="Montserrat"/>
              </a:defRPr>
            </a:pPr>
            <a:r>
              <a:t>связанными и согласованными (coherence)</a:t>
            </a:r>
          </a:p>
          <a:p>
            <a:pPr marL="457200" indent="-279400">
              <a:lnSpc>
                <a:spcPct val="90000"/>
              </a:lnSpc>
              <a:spcBef>
                <a:spcPts val="1700"/>
              </a:spcBef>
              <a:buClr>
                <a:srgbClr val="000000"/>
              </a:buClr>
              <a:buSzPts val="1800"/>
              <a:buFont typeface="Helvetica"/>
              <a:buChar char="●"/>
              <a:defRPr sz="1800">
                <a:solidFill>
                  <a:srgbClr val="181818"/>
                </a:solidFill>
                <a:latin typeface="Montserrat"/>
                <a:ea typeface="Montserrat"/>
                <a:cs typeface="Montserrat"/>
                <a:sym typeface="Montserrat"/>
              </a:defRPr>
            </a:pPr>
            <a:r>
              <a:t>разнообразными и интересными (diversity)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594" name="вставленный-фильм.png" descr="вставленный-фильм.png"/>
          <p:cNvPicPr>
            <a:picLocks noChangeAspect="1"/>
          </p:cNvPicPr>
          <p:nvPr/>
        </p:nvPicPr>
        <p:blipFill>
          <a:blip r:embed="rId2">
            <a:extLst/>
          </a:blip>
          <a:stretch>
            <a:fillRect/>
          </a:stretch>
        </p:blipFill>
        <p:spPr>
          <a:xfrm>
            <a:off x="1212429" y="1266069"/>
            <a:ext cx="6719142" cy="3195423"/>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Top-k сэмплинг"/>
          <p:cNvSpPr txBox="1"/>
          <p:nvPr>
            <p:ph type="title"/>
          </p:nvPr>
        </p:nvSpPr>
        <p:spPr>
          <a:prstGeom prst="rect">
            <a:avLst/>
          </a:prstGeom>
        </p:spPr>
        <p:txBody>
          <a:bodyPr/>
          <a:lstStyle/>
          <a:p>
            <a:pPr/>
            <a:r>
              <a:t>Top-k сэмплинг</a:t>
            </a:r>
          </a:p>
        </p:txBody>
      </p:sp>
      <p:pic>
        <p:nvPicPr>
          <p:cNvPr id="815" name="вставленный-фильм.png" descr="вставленный-фильм.png"/>
          <p:cNvPicPr>
            <a:picLocks noChangeAspect="1"/>
          </p:cNvPicPr>
          <p:nvPr/>
        </p:nvPicPr>
        <p:blipFill>
          <a:blip r:embed="rId2">
            <a:extLst/>
          </a:blip>
          <a:stretch>
            <a:fillRect/>
          </a:stretch>
        </p:blipFill>
        <p:spPr>
          <a:xfrm>
            <a:off x="355600" y="1202099"/>
            <a:ext cx="8432800" cy="3327401"/>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Top-p сэмплинг / Nucleus sampling"/>
          <p:cNvSpPr txBox="1"/>
          <p:nvPr>
            <p:ph type="title"/>
          </p:nvPr>
        </p:nvSpPr>
        <p:spPr>
          <a:prstGeom prst="rect">
            <a:avLst/>
          </a:prstGeom>
        </p:spPr>
        <p:txBody>
          <a:bodyPr/>
          <a:lstStyle/>
          <a:p>
            <a:pPr/>
            <a:r>
              <a:t>Top-p сэмплинг / Nucleus sampling</a:t>
            </a:r>
          </a:p>
        </p:txBody>
      </p:sp>
      <p:pic>
        <p:nvPicPr>
          <p:cNvPr id="818" name="вставленный-фильм.png" descr="вставленный-фильм.png"/>
          <p:cNvPicPr>
            <a:picLocks noChangeAspect="1"/>
          </p:cNvPicPr>
          <p:nvPr/>
        </p:nvPicPr>
        <p:blipFill>
          <a:blip r:embed="rId2">
            <a:extLst/>
          </a:blip>
          <a:stretch>
            <a:fillRect/>
          </a:stretch>
        </p:blipFill>
        <p:spPr>
          <a:xfrm>
            <a:off x="355600" y="1529006"/>
            <a:ext cx="8432800" cy="273050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Beam-search"/>
          <p:cNvSpPr txBox="1"/>
          <p:nvPr>
            <p:ph type="title"/>
          </p:nvPr>
        </p:nvSpPr>
        <p:spPr>
          <a:prstGeom prst="rect">
            <a:avLst/>
          </a:prstGeom>
        </p:spPr>
        <p:txBody>
          <a:bodyPr/>
          <a:lstStyle/>
          <a:p>
            <a:pPr/>
            <a:r>
              <a:t>Beam-search</a:t>
            </a:r>
          </a:p>
        </p:txBody>
      </p:sp>
      <p:sp>
        <p:nvSpPr>
          <p:cNvPr id="821" name="Нажмите дважды"/>
          <p:cNvSpPr txBox="1"/>
          <p:nvPr>
            <p:ph type="body" sz="quarter" idx="1"/>
          </p:nvPr>
        </p:nvSpPr>
        <p:spPr>
          <a:prstGeom prst="rect">
            <a:avLst/>
          </a:prstGeom>
        </p:spPr>
        <p:txBody>
          <a:bodyPr/>
          <a:lstStyle/>
          <a:p>
            <a:pPr/>
          </a:p>
        </p:txBody>
      </p:sp>
      <p:sp>
        <p:nvSpPr>
          <p:cNvPr id="822" name="Google Shape;252;g2b3f12a4dd9_0_56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defTabSz="457200">
              <a:lnSpc>
                <a:spcPct val="130000"/>
              </a:lnSpc>
              <a:buClrTx/>
              <a:buSzTx/>
              <a:buFontTx/>
              <a:buNone/>
              <a:defRPr sz="1600">
                <a:solidFill>
                  <a:srgbClr val="333333"/>
                </a:solidFill>
                <a:latin typeface="Helvetica Neue"/>
                <a:ea typeface="Helvetica Neue"/>
                <a:cs typeface="Helvetica Neue"/>
                <a:sym typeface="Helvetica Neue"/>
              </a:defRPr>
            </a:pPr>
            <a:r>
              <a:t>Beam-search - итеративный метод семплирования, для которого на каждом шаге мы выбираем не один самый вероятный токен, а сразу несколько (beam-size), и дальше продолжаем поиск для каждого из выбранных токенов. </a:t>
            </a:r>
          </a:p>
          <a:p>
            <a:pPr marL="0" indent="0" defTabSz="457200">
              <a:lnSpc>
                <a:spcPct val="130000"/>
              </a:lnSpc>
              <a:buClrTx/>
              <a:buSzTx/>
              <a:buFontTx/>
              <a:buNone/>
              <a:defRPr sz="1600">
                <a:solidFill>
                  <a:srgbClr val="333333"/>
                </a:solidFill>
                <a:latin typeface="Helvetica Neue"/>
                <a:ea typeface="Helvetica Neue"/>
                <a:cs typeface="Helvetica Neue"/>
                <a:sym typeface="Helvetica Neue"/>
              </a:defRPr>
            </a:pPr>
          </a:p>
          <a:p>
            <a:pPr marL="0" indent="0" defTabSz="457200">
              <a:lnSpc>
                <a:spcPct val="130000"/>
              </a:lnSpc>
              <a:buClrTx/>
              <a:buSzTx/>
              <a:buFontTx/>
              <a:buNone/>
              <a:defRPr sz="1600">
                <a:solidFill>
                  <a:srgbClr val="333333"/>
                </a:solidFill>
                <a:latin typeface="Helvetica Neue"/>
                <a:ea typeface="Helvetica Neue"/>
                <a:cs typeface="Helvetica Neue"/>
                <a:sym typeface="Helvetica Neue"/>
              </a:defRPr>
            </a:pPr>
            <a:r>
              <a:t>Таким образом мы разветвляем пути генерации, получая несколько вариантов сгенерированного текста. В итоге можно выбрать тот вариант, у которого наилучшая перплексия</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Beam-search, пример"/>
          <p:cNvSpPr txBox="1"/>
          <p:nvPr>
            <p:ph type="title"/>
          </p:nvPr>
        </p:nvSpPr>
        <p:spPr>
          <a:prstGeom prst="rect">
            <a:avLst/>
          </a:prstGeom>
        </p:spPr>
        <p:txBody>
          <a:bodyPr/>
          <a:lstStyle/>
          <a:p>
            <a:pPr/>
            <a:r>
              <a:t>Beam-search, пример</a:t>
            </a:r>
          </a:p>
        </p:txBody>
      </p:sp>
      <p:sp>
        <p:nvSpPr>
          <p:cNvPr id="825" name="Нажмите дважды"/>
          <p:cNvSpPr txBox="1"/>
          <p:nvPr>
            <p:ph type="body" sz="quarter" idx="1"/>
          </p:nvPr>
        </p:nvSpPr>
        <p:spPr>
          <a:prstGeom prst="rect">
            <a:avLst/>
          </a:prstGeom>
        </p:spPr>
        <p:txBody>
          <a:bodyPr/>
          <a:lstStyle/>
          <a:p>
            <a:pPr/>
          </a:p>
        </p:txBody>
      </p:sp>
      <p:sp>
        <p:nvSpPr>
          <p:cNvPr id="826"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827" name="&lt;bos&gt;"/>
          <p:cNvSpPr/>
          <p:nvPr/>
        </p:nvSpPr>
        <p:spPr>
          <a:xfrm>
            <a:off x="180751" y="3345355"/>
            <a:ext cx="954608"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828" name="Google Shape;252;g2b3f12a4dd9_0_562"/>
          <p:cNvSpPr txBox="1"/>
          <p:nvPr/>
        </p:nvSpPr>
        <p:spPr>
          <a:xfrm>
            <a:off x="452437" y="4353462"/>
            <a:ext cx="5443654" cy="35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57200">
              <a:lnSpc>
                <a:spcPct val="130000"/>
              </a:lnSpc>
              <a:defRPr sz="1600">
                <a:solidFill>
                  <a:srgbClr val="333333"/>
                </a:solidFill>
                <a:latin typeface="Helvetica Neue"/>
                <a:ea typeface="Helvetica Neue"/>
                <a:cs typeface="Helvetica Neue"/>
                <a:sym typeface="Helvetica Neue"/>
              </a:defRPr>
            </a:lvl1pPr>
          </a:lstStyle>
          <a:p>
            <a:pPr/>
            <a:r>
              <a:t>Начнем со специального токена BeginOfSentense </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Beam-search, пример"/>
          <p:cNvSpPr txBox="1"/>
          <p:nvPr>
            <p:ph type="title"/>
          </p:nvPr>
        </p:nvSpPr>
        <p:spPr>
          <a:prstGeom prst="rect">
            <a:avLst/>
          </a:prstGeom>
        </p:spPr>
        <p:txBody>
          <a:bodyPr/>
          <a:lstStyle/>
          <a:p>
            <a:pPr/>
            <a:r>
              <a:t>Beam-search, пример</a:t>
            </a:r>
          </a:p>
        </p:txBody>
      </p:sp>
      <p:sp>
        <p:nvSpPr>
          <p:cNvPr id="831" name="Нажмите дважды"/>
          <p:cNvSpPr txBox="1"/>
          <p:nvPr>
            <p:ph type="body" sz="quarter" idx="1"/>
          </p:nvPr>
        </p:nvSpPr>
        <p:spPr>
          <a:prstGeom prst="rect">
            <a:avLst/>
          </a:prstGeom>
        </p:spPr>
        <p:txBody>
          <a:bodyPr/>
          <a:lstStyle/>
          <a:p>
            <a:pPr/>
          </a:p>
        </p:txBody>
      </p:sp>
      <p:sp>
        <p:nvSpPr>
          <p:cNvPr id="832"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833" name="&lt;bos&gt;"/>
          <p:cNvSpPr/>
          <p:nvPr/>
        </p:nvSpPr>
        <p:spPr>
          <a:xfrm>
            <a:off x="180751" y="3345355"/>
            <a:ext cx="954608"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834" name="I"/>
          <p:cNvSpPr/>
          <p:nvPr/>
        </p:nvSpPr>
        <p:spPr>
          <a:xfrm>
            <a:off x="808110"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a:t>
            </a:r>
          </a:p>
        </p:txBody>
      </p:sp>
      <p:sp>
        <p:nvSpPr>
          <p:cNvPr id="835" name="He"/>
          <p:cNvSpPr/>
          <p:nvPr/>
        </p:nvSpPr>
        <p:spPr>
          <a:xfrm>
            <a:off x="808110" y="2718974"/>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He</a:t>
            </a:r>
          </a:p>
        </p:txBody>
      </p:sp>
      <p:sp>
        <p:nvSpPr>
          <p:cNvPr id="836" name="Линия"/>
          <p:cNvSpPr/>
          <p:nvPr/>
        </p:nvSpPr>
        <p:spPr>
          <a:xfrm flipV="1">
            <a:off x="721423" y="2975733"/>
            <a:ext cx="396708" cy="39670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37" name="Линия"/>
          <p:cNvSpPr/>
          <p:nvPr/>
        </p:nvSpPr>
        <p:spPr>
          <a:xfrm>
            <a:off x="691852" y="3582327"/>
            <a:ext cx="455196" cy="34523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38" name="Google Shape;252;g2b3f12a4dd9_0_562"/>
          <p:cNvSpPr txBox="1"/>
          <p:nvPr/>
        </p:nvSpPr>
        <p:spPr>
          <a:xfrm>
            <a:off x="452437" y="4721505"/>
            <a:ext cx="4367793" cy="35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57200">
              <a:lnSpc>
                <a:spcPct val="130000"/>
              </a:lnSpc>
              <a:defRPr sz="1600">
                <a:solidFill>
                  <a:srgbClr val="333333"/>
                </a:solidFill>
                <a:latin typeface="Helvetica Neue"/>
                <a:ea typeface="Helvetica Neue"/>
                <a:cs typeface="Helvetica Neue"/>
                <a:sym typeface="Helvetica Neue"/>
              </a:defRPr>
            </a:lvl1pPr>
          </a:lstStyle>
          <a:p>
            <a:pPr/>
            <a:r>
              <a:t>Сгенерируем beam_size вероятных токенов</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0" name="Beam-search, пример"/>
          <p:cNvSpPr txBox="1"/>
          <p:nvPr>
            <p:ph type="title"/>
          </p:nvPr>
        </p:nvSpPr>
        <p:spPr>
          <a:prstGeom prst="rect">
            <a:avLst/>
          </a:prstGeom>
        </p:spPr>
        <p:txBody>
          <a:bodyPr/>
          <a:lstStyle/>
          <a:p>
            <a:pPr/>
            <a:r>
              <a:t>Beam-search, пример</a:t>
            </a:r>
          </a:p>
        </p:txBody>
      </p:sp>
      <p:sp>
        <p:nvSpPr>
          <p:cNvPr id="841" name="Нажмите дважды"/>
          <p:cNvSpPr txBox="1"/>
          <p:nvPr>
            <p:ph type="body" sz="quarter" idx="1"/>
          </p:nvPr>
        </p:nvSpPr>
        <p:spPr>
          <a:prstGeom prst="rect">
            <a:avLst/>
          </a:prstGeom>
        </p:spPr>
        <p:txBody>
          <a:bodyPr/>
          <a:lstStyle/>
          <a:p>
            <a:pPr/>
          </a:p>
        </p:txBody>
      </p:sp>
      <p:sp>
        <p:nvSpPr>
          <p:cNvPr id="842"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843" name="&lt;bos&gt;"/>
          <p:cNvSpPr/>
          <p:nvPr/>
        </p:nvSpPr>
        <p:spPr>
          <a:xfrm>
            <a:off x="180751" y="3345355"/>
            <a:ext cx="954608"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844" name="I"/>
          <p:cNvSpPr/>
          <p:nvPr/>
        </p:nvSpPr>
        <p:spPr>
          <a:xfrm>
            <a:off x="808110"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a:t>
            </a:r>
          </a:p>
        </p:txBody>
      </p:sp>
      <p:sp>
        <p:nvSpPr>
          <p:cNvPr id="845" name="got"/>
          <p:cNvSpPr/>
          <p:nvPr/>
        </p:nvSpPr>
        <p:spPr>
          <a:xfrm>
            <a:off x="1621489" y="435630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got</a:t>
            </a:r>
          </a:p>
        </p:txBody>
      </p:sp>
      <p:sp>
        <p:nvSpPr>
          <p:cNvPr id="846" name="was"/>
          <p:cNvSpPr/>
          <p:nvPr/>
        </p:nvSpPr>
        <p:spPr>
          <a:xfrm>
            <a:off x="1621489" y="3589968"/>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was</a:t>
            </a:r>
          </a:p>
        </p:txBody>
      </p:sp>
      <p:sp>
        <p:nvSpPr>
          <p:cNvPr id="847" name="struck"/>
          <p:cNvSpPr/>
          <p:nvPr/>
        </p:nvSpPr>
        <p:spPr>
          <a:xfrm>
            <a:off x="1621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848" name="hit"/>
          <p:cNvSpPr/>
          <p:nvPr/>
        </p:nvSpPr>
        <p:spPr>
          <a:xfrm>
            <a:off x="1621489" y="2284270"/>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849" name="He"/>
          <p:cNvSpPr/>
          <p:nvPr/>
        </p:nvSpPr>
        <p:spPr>
          <a:xfrm>
            <a:off x="808110" y="2718974"/>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He</a:t>
            </a:r>
          </a:p>
        </p:txBody>
      </p:sp>
      <p:sp>
        <p:nvSpPr>
          <p:cNvPr id="850" name="Линия"/>
          <p:cNvSpPr/>
          <p:nvPr/>
        </p:nvSpPr>
        <p:spPr>
          <a:xfrm flipV="1">
            <a:off x="721423" y="2975733"/>
            <a:ext cx="396708" cy="39670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51" name="Линия"/>
          <p:cNvSpPr/>
          <p:nvPr/>
        </p:nvSpPr>
        <p:spPr>
          <a:xfrm>
            <a:off x="691852" y="3582327"/>
            <a:ext cx="455196" cy="34523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52" name="Линия"/>
          <p:cNvSpPr/>
          <p:nvPr/>
        </p:nvSpPr>
        <p:spPr>
          <a:xfrm flipV="1">
            <a:off x="1443385" y="2525573"/>
            <a:ext cx="636096" cy="1630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53" name="Линия"/>
          <p:cNvSpPr/>
          <p:nvPr/>
        </p:nvSpPr>
        <p:spPr>
          <a:xfrm>
            <a:off x="1502199" y="2997253"/>
            <a:ext cx="671874" cy="13624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54" name="Линия"/>
          <p:cNvSpPr/>
          <p:nvPr/>
        </p:nvSpPr>
        <p:spPr>
          <a:xfrm flipV="1">
            <a:off x="1779271" y="3804906"/>
            <a:ext cx="261034" cy="26103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55" name="Линия"/>
          <p:cNvSpPr/>
          <p:nvPr/>
        </p:nvSpPr>
        <p:spPr>
          <a:xfrm>
            <a:off x="1763876" y="4107564"/>
            <a:ext cx="291824" cy="29182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56" name="Google Shape;252;g2b3f12a4dd9_0_562"/>
          <p:cNvSpPr txBox="1"/>
          <p:nvPr/>
        </p:nvSpPr>
        <p:spPr>
          <a:xfrm>
            <a:off x="452437" y="4721505"/>
            <a:ext cx="4367793" cy="35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57200">
              <a:lnSpc>
                <a:spcPct val="130000"/>
              </a:lnSpc>
              <a:defRPr sz="1600">
                <a:solidFill>
                  <a:srgbClr val="333333"/>
                </a:solidFill>
                <a:latin typeface="Helvetica Neue"/>
                <a:ea typeface="Helvetica Neue"/>
                <a:cs typeface="Helvetica Neue"/>
                <a:sym typeface="Helvetica Neue"/>
              </a:defRPr>
            </a:lvl1pPr>
          </a:lstStyle>
          <a:p>
            <a:pPr/>
            <a:r>
              <a:t>Сгенерируем beam_size вероятных токенов</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Beam-search, пример"/>
          <p:cNvSpPr txBox="1"/>
          <p:nvPr>
            <p:ph type="title"/>
          </p:nvPr>
        </p:nvSpPr>
        <p:spPr>
          <a:prstGeom prst="rect">
            <a:avLst/>
          </a:prstGeom>
        </p:spPr>
        <p:txBody>
          <a:bodyPr/>
          <a:lstStyle/>
          <a:p>
            <a:pPr/>
            <a:r>
              <a:t>Beam-search, пример</a:t>
            </a:r>
          </a:p>
        </p:txBody>
      </p:sp>
      <p:sp>
        <p:nvSpPr>
          <p:cNvPr id="859" name="Нажмите дважды"/>
          <p:cNvSpPr txBox="1"/>
          <p:nvPr>
            <p:ph type="body" sz="quarter" idx="1"/>
          </p:nvPr>
        </p:nvSpPr>
        <p:spPr>
          <a:prstGeom prst="rect">
            <a:avLst/>
          </a:prstGeom>
        </p:spPr>
        <p:txBody>
          <a:bodyPr/>
          <a:lstStyle/>
          <a:p>
            <a:pPr/>
          </a:p>
        </p:txBody>
      </p:sp>
      <p:sp>
        <p:nvSpPr>
          <p:cNvPr id="860"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861" name="&lt;bos&gt;"/>
          <p:cNvSpPr/>
          <p:nvPr/>
        </p:nvSpPr>
        <p:spPr>
          <a:xfrm>
            <a:off x="180751" y="3345355"/>
            <a:ext cx="954608"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862" name="I"/>
          <p:cNvSpPr/>
          <p:nvPr/>
        </p:nvSpPr>
        <p:spPr>
          <a:xfrm>
            <a:off x="808110"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a:t>
            </a:r>
          </a:p>
        </p:txBody>
      </p:sp>
      <p:sp>
        <p:nvSpPr>
          <p:cNvPr id="863" name="got"/>
          <p:cNvSpPr/>
          <p:nvPr/>
        </p:nvSpPr>
        <p:spPr>
          <a:xfrm>
            <a:off x="1621489" y="435630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got</a:t>
            </a:r>
          </a:p>
        </p:txBody>
      </p:sp>
      <p:sp>
        <p:nvSpPr>
          <p:cNvPr id="864" name="was"/>
          <p:cNvSpPr/>
          <p:nvPr/>
        </p:nvSpPr>
        <p:spPr>
          <a:xfrm>
            <a:off x="1621489" y="3589968"/>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was</a:t>
            </a:r>
          </a:p>
        </p:txBody>
      </p:sp>
      <p:sp>
        <p:nvSpPr>
          <p:cNvPr id="865" name="struck"/>
          <p:cNvSpPr/>
          <p:nvPr/>
        </p:nvSpPr>
        <p:spPr>
          <a:xfrm>
            <a:off x="1621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866" name="hit"/>
          <p:cNvSpPr/>
          <p:nvPr/>
        </p:nvSpPr>
        <p:spPr>
          <a:xfrm>
            <a:off x="1621489" y="2284270"/>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867" name="He"/>
          <p:cNvSpPr/>
          <p:nvPr/>
        </p:nvSpPr>
        <p:spPr>
          <a:xfrm>
            <a:off x="808110" y="2718974"/>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He</a:t>
            </a:r>
          </a:p>
        </p:txBody>
      </p:sp>
      <p:sp>
        <p:nvSpPr>
          <p:cNvPr id="868" name="Линия"/>
          <p:cNvSpPr/>
          <p:nvPr/>
        </p:nvSpPr>
        <p:spPr>
          <a:xfrm flipV="1">
            <a:off x="721423" y="2975733"/>
            <a:ext cx="396708" cy="39670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69" name="Линия"/>
          <p:cNvSpPr/>
          <p:nvPr/>
        </p:nvSpPr>
        <p:spPr>
          <a:xfrm>
            <a:off x="691852" y="3582327"/>
            <a:ext cx="455196" cy="34523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70" name="Линия"/>
          <p:cNvSpPr/>
          <p:nvPr/>
        </p:nvSpPr>
        <p:spPr>
          <a:xfrm flipV="1">
            <a:off x="1443385" y="2525573"/>
            <a:ext cx="636096" cy="1630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71" name="Линия"/>
          <p:cNvSpPr/>
          <p:nvPr/>
        </p:nvSpPr>
        <p:spPr>
          <a:xfrm>
            <a:off x="1502199" y="2997253"/>
            <a:ext cx="671874" cy="13624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72" name="Линия"/>
          <p:cNvSpPr/>
          <p:nvPr/>
        </p:nvSpPr>
        <p:spPr>
          <a:xfrm flipV="1">
            <a:off x="1779271" y="3804906"/>
            <a:ext cx="261034" cy="26103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73" name="Линия"/>
          <p:cNvSpPr/>
          <p:nvPr/>
        </p:nvSpPr>
        <p:spPr>
          <a:xfrm>
            <a:off x="1763876" y="4107564"/>
            <a:ext cx="291824" cy="29182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74" name="Google Shape;252;g2b3f12a4dd9_0_562"/>
          <p:cNvSpPr txBox="1"/>
          <p:nvPr/>
        </p:nvSpPr>
        <p:spPr>
          <a:xfrm>
            <a:off x="452437" y="4721505"/>
            <a:ext cx="8648705" cy="35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34340">
              <a:lnSpc>
                <a:spcPct val="130000"/>
              </a:lnSpc>
              <a:defRPr sz="1520">
                <a:solidFill>
                  <a:srgbClr val="333333"/>
                </a:solidFill>
                <a:latin typeface="Helvetica Neue"/>
                <a:ea typeface="Helvetica Neue"/>
                <a:cs typeface="Helvetica Neue"/>
                <a:sym typeface="Helvetica Neue"/>
              </a:defRPr>
            </a:lvl1pPr>
          </a:lstStyle>
          <a:p>
            <a:pPr/>
            <a:r>
              <a:t>Посмотрим на оценки для генераций: score(hit|he) &gt; score(was|I) &gt; score(struck|he) &gt; score(got|I)</a:t>
            </a:r>
          </a:p>
        </p:txBody>
      </p:sp>
      <p:sp>
        <p:nvSpPr>
          <p:cNvPr id="876" name="Соединительная линия"/>
          <p:cNvSpPr/>
          <p:nvPr/>
        </p:nvSpPr>
        <p:spPr>
          <a:xfrm>
            <a:off x="3948067" y="4402614"/>
            <a:ext cx="2266902" cy="201406"/>
          </a:xfrm>
          <a:custGeom>
            <a:avLst/>
            <a:gdLst/>
            <a:ahLst/>
            <a:cxnLst>
              <a:cxn ang="0">
                <a:pos x="wd2" y="hd2"/>
              </a:cxn>
              <a:cxn ang="5400000">
                <a:pos x="wd2" y="hd2"/>
              </a:cxn>
              <a:cxn ang="10800000">
                <a:pos x="wd2" y="hd2"/>
              </a:cxn>
              <a:cxn ang="16200000">
                <a:pos x="wd2" y="hd2"/>
              </a:cxn>
            </a:cxnLst>
            <a:rect l="0" t="0" r="r" b="b"/>
            <a:pathLst>
              <a:path w="21600" h="16211" fill="norm" stroke="1" extrusionOk="0">
                <a:moveTo>
                  <a:pt x="0" y="14578"/>
                </a:moveTo>
                <a:cubicBezTo>
                  <a:pt x="7553" y="-5389"/>
                  <a:pt x="14753" y="-4845"/>
                  <a:pt x="21600" y="16211"/>
                </a:cubicBezTo>
              </a:path>
            </a:pathLst>
          </a:custGeom>
          <a:ln w="25400">
            <a:solidFill>
              <a:srgbClr val="52EC4D"/>
            </a:solidFill>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Beam-search, пример"/>
          <p:cNvSpPr txBox="1"/>
          <p:nvPr>
            <p:ph type="title"/>
          </p:nvPr>
        </p:nvSpPr>
        <p:spPr>
          <a:prstGeom prst="rect">
            <a:avLst/>
          </a:prstGeom>
        </p:spPr>
        <p:txBody>
          <a:bodyPr/>
          <a:lstStyle/>
          <a:p>
            <a:pPr/>
            <a:r>
              <a:t>Beam-search, пример</a:t>
            </a:r>
          </a:p>
        </p:txBody>
      </p:sp>
      <p:sp>
        <p:nvSpPr>
          <p:cNvPr id="879" name="Нажмите дважды"/>
          <p:cNvSpPr txBox="1"/>
          <p:nvPr>
            <p:ph type="body" sz="quarter" idx="1"/>
          </p:nvPr>
        </p:nvSpPr>
        <p:spPr>
          <a:prstGeom prst="rect">
            <a:avLst/>
          </a:prstGeom>
        </p:spPr>
        <p:txBody>
          <a:bodyPr/>
          <a:lstStyle/>
          <a:p>
            <a:pPr/>
          </a:p>
        </p:txBody>
      </p:sp>
      <p:sp>
        <p:nvSpPr>
          <p:cNvPr id="880"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881" name="&lt;bos&gt;"/>
          <p:cNvSpPr/>
          <p:nvPr/>
        </p:nvSpPr>
        <p:spPr>
          <a:xfrm>
            <a:off x="180751" y="3345355"/>
            <a:ext cx="954608"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882" name="I"/>
          <p:cNvSpPr/>
          <p:nvPr/>
        </p:nvSpPr>
        <p:spPr>
          <a:xfrm>
            <a:off x="808110"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a:t>
            </a:r>
          </a:p>
        </p:txBody>
      </p:sp>
      <p:sp>
        <p:nvSpPr>
          <p:cNvPr id="883" name="got"/>
          <p:cNvSpPr/>
          <p:nvPr/>
        </p:nvSpPr>
        <p:spPr>
          <a:xfrm>
            <a:off x="1621489" y="435630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got</a:t>
            </a:r>
          </a:p>
        </p:txBody>
      </p:sp>
      <p:sp>
        <p:nvSpPr>
          <p:cNvPr id="884" name="was"/>
          <p:cNvSpPr/>
          <p:nvPr/>
        </p:nvSpPr>
        <p:spPr>
          <a:xfrm>
            <a:off x="1621489" y="3589968"/>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was</a:t>
            </a:r>
          </a:p>
        </p:txBody>
      </p:sp>
      <p:sp>
        <p:nvSpPr>
          <p:cNvPr id="885" name="struck"/>
          <p:cNvSpPr/>
          <p:nvPr/>
        </p:nvSpPr>
        <p:spPr>
          <a:xfrm>
            <a:off x="1621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886" name="hit"/>
          <p:cNvSpPr/>
          <p:nvPr/>
        </p:nvSpPr>
        <p:spPr>
          <a:xfrm>
            <a:off x="1621489" y="2284270"/>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887" name="struck"/>
          <p:cNvSpPr/>
          <p:nvPr/>
        </p:nvSpPr>
        <p:spPr>
          <a:xfrm>
            <a:off x="2685049"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888" name="hit"/>
          <p:cNvSpPr/>
          <p:nvPr/>
        </p:nvSpPr>
        <p:spPr>
          <a:xfrm>
            <a:off x="2696959" y="3332603"/>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889" name="me"/>
          <p:cNvSpPr/>
          <p:nvPr/>
        </p:nvSpPr>
        <p:spPr>
          <a:xfrm>
            <a:off x="2685049" y="2604229"/>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me</a:t>
            </a:r>
          </a:p>
        </p:txBody>
      </p:sp>
      <p:sp>
        <p:nvSpPr>
          <p:cNvPr id="890" name="a"/>
          <p:cNvSpPr/>
          <p:nvPr/>
        </p:nvSpPr>
        <p:spPr>
          <a:xfrm>
            <a:off x="2696959" y="1976067"/>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891" name="He"/>
          <p:cNvSpPr/>
          <p:nvPr/>
        </p:nvSpPr>
        <p:spPr>
          <a:xfrm>
            <a:off x="808110" y="2718974"/>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He</a:t>
            </a:r>
          </a:p>
        </p:txBody>
      </p:sp>
      <p:sp>
        <p:nvSpPr>
          <p:cNvPr id="892" name="Линия"/>
          <p:cNvSpPr/>
          <p:nvPr/>
        </p:nvSpPr>
        <p:spPr>
          <a:xfrm flipV="1">
            <a:off x="721423" y="2975733"/>
            <a:ext cx="396708" cy="39670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93" name="Линия"/>
          <p:cNvSpPr/>
          <p:nvPr/>
        </p:nvSpPr>
        <p:spPr>
          <a:xfrm>
            <a:off x="691852" y="3582327"/>
            <a:ext cx="455196" cy="34523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94" name="Линия"/>
          <p:cNvSpPr/>
          <p:nvPr/>
        </p:nvSpPr>
        <p:spPr>
          <a:xfrm flipV="1">
            <a:off x="1443385" y="2525573"/>
            <a:ext cx="636096" cy="1630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95" name="Линия"/>
          <p:cNvSpPr/>
          <p:nvPr/>
        </p:nvSpPr>
        <p:spPr>
          <a:xfrm>
            <a:off x="1502199" y="2997253"/>
            <a:ext cx="671874" cy="13624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96" name="Линия"/>
          <p:cNvSpPr/>
          <p:nvPr/>
        </p:nvSpPr>
        <p:spPr>
          <a:xfrm flipV="1">
            <a:off x="1779271" y="3804906"/>
            <a:ext cx="261034" cy="26103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97" name="Линия"/>
          <p:cNvSpPr/>
          <p:nvPr/>
        </p:nvSpPr>
        <p:spPr>
          <a:xfrm>
            <a:off x="1763876" y="4107564"/>
            <a:ext cx="291824" cy="29182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98" name="Линия"/>
          <p:cNvSpPr/>
          <p:nvPr/>
        </p:nvSpPr>
        <p:spPr>
          <a:xfrm flipV="1">
            <a:off x="2571447" y="3595908"/>
            <a:ext cx="556647" cy="12131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99" name="Линия"/>
          <p:cNvSpPr/>
          <p:nvPr/>
        </p:nvSpPr>
        <p:spPr>
          <a:xfrm>
            <a:off x="2571447" y="3717224"/>
            <a:ext cx="557780" cy="28523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00" name="Линия"/>
          <p:cNvSpPr/>
          <p:nvPr/>
        </p:nvSpPr>
        <p:spPr>
          <a:xfrm flipV="1">
            <a:off x="2571447" y="2257496"/>
            <a:ext cx="557417" cy="18209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01" name="Линия"/>
          <p:cNvSpPr/>
          <p:nvPr/>
        </p:nvSpPr>
        <p:spPr>
          <a:xfrm>
            <a:off x="2563757" y="2473888"/>
            <a:ext cx="572617" cy="13095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02" name="Google Shape;252;g2b3f12a4dd9_0_562"/>
          <p:cNvSpPr txBox="1"/>
          <p:nvPr/>
        </p:nvSpPr>
        <p:spPr>
          <a:xfrm>
            <a:off x="452437" y="4721505"/>
            <a:ext cx="4367793" cy="35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57200">
              <a:lnSpc>
                <a:spcPct val="130000"/>
              </a:lnSpc>
              <a:defRPr sz="1600">
                <a:solidFill>
                  <a:srgbClr val="333333"/>
                </a:solidFill>
                <a:latin typeface="Helvetica Neue"/>
                <a:ea typeface="Helvetica Neue"/>
                <a:cs typeface="Helvetica Neue"/>
                <a:sym typeface="Helvetica Neue"/>
              </a:defRPr>
            </a:lvl1pPr>
          </a:lstStyle>
          <a:p>
            <a:pPr/>
            <a:r>
              <a:t>Сгенерируем beam_size вероятных токенов</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4" name="Beam-search, пример"/>
          <p:cNvSpPr txBox="1"/>
          <p:nvPr>
            <p:ph type="title"/>
          </p:nvPr>
        </p:nvSpPr>
        <p:spPr>
          <a:prstGeom prst="rect">
            <a:avLst/>
          </a:prstGeom>
        </p:spPr>
        <p:txBody>
          <a:bodyPr/>
          <a:lstStyle/>
          <a:p>
            <a:pPr/>
            <a:r>
              <a:t>Beam-search, пример</a:t>
            </a:r>
          </a:p>
        </p:txBody>
      </p:sp>
      <p:sp>
        <p:nvSpPr>
          <p:cNvPr id="905" name="Нажмите дважды"/>
          <p:cNvSpPr txBox="1"/>
          <p:nvPr>
            <p:ph type="body" sz="quarter" idx="1"/>
          </p:nvPr>
        </p:nvSpPr>
        <p:spPr>
          <a:prstGeom prst="rect">
            <a:avLst/>
          </a:prstGeom>
        </p:spPr>
        <p:txBody>
          <a:bodyPr/>
          <a:lstStyle/>
          <a:p>
            <a:pPr/>
          </a:p>
        </p:txBody>
      </p:sp>
      <p:sp>
        <p:nvSpPr>
          <p:cNvPr id="906"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907" name="&lt;bos&gt;"/>
          <p:cNvSpPr/>
          <p:nvPr/>
        </p:nvSpPr>
        <p:spPr>
          <a:xfrm>
            <a:off x="180751" y="3345355"/>
            <a:ext cx="954608"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908" name="I"/>
          <p:cNvSpPr/>
          <p:nvPr/>
        </p:nvSpPr>
        <p:spPr>
          <a:xfrm>
            <a:off x="808110"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a:t>
            </a:r>
          </a:p>
        </p:txBody>
      </p:sp>
      <p:sp>
        <p:nvSpPr>
          <p:cNvPr id="909" name="got"/>
          <p:cNvSpPr/>
          <p:nvPr/>
        </p:nvSpPr>
        <p:spPr>
          <a:xfrm>
            <a:off x="1621489" y="435630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got</a:t>
            </a:r>
          </a:p>
        </p:txBody>
      </p:sp>
      <p:sp>
        <p:nvSpPr>
          <p:cNvPr id="910" name="was"/>
          <p:cNvSpPr/>
          <p:nvPr/>
        </p:nvSpPr>
        <p:spPr>
          <a:xfrm>
            <a:off x="1621489" y="3589968"/>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was</a:t>
            </a:r>
          </a:p>
        </p:txBody>
      </p:sp>
      <p:sp>
        <p:nvSpPr>
          <p:cNvPr id="911" name="struck"/>
          <p:cNvSpPr/>
          <p:nvPr/>
        </p:nvSpPr>
        <p:spPr>
          <a:xfrm>
            <a:off x="1621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912" name="hit"/>
          <p:cNvSpPr/>
          <p:nvPr/>
        </p:nvSpPr>
        <p:spPr>
          <a:xfrm>
            <a:off x="1621489" y="2284270"/>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913" name="on"/>
          <p:cNvSpPr/>
          <p:nvPr/>
        </p:nvSpPr>
        <p:spPr>
          <a:xfrm>
            <a:off x="3907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on</a:t>
            </a:r>
          </a:p>
        </p:txBody>
      </p:sp>
      <p:sp>
        <p:nvSpPr>
          <p:cNvPr id="914" name="with"/>
          <p:cNvSpPr/>
          <p:nvPr/>
        </p:nvSpPr>
        <p:spPr>
          <a:xfrm>
            <a:off x="3907489" y="2738990"/>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with</a:t>
            </a:r>
          </a:p>
        </p:txBody>
      </p:sp>
      <p:sp>
        <p:nvSpPr>
          <p:cNvPr id="915" name="pie"/>
          <p:cNvSpPr/>
          <p:nvPr/>
        </p:nvSpPr>
        <p:spPr>
          <a:xfrm>
            <a:off x="3907489" y="231413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916" name="tart"/>
          <p:cNvSpPr/>
          <p:nvPr/>
        </p:nvSpPr>
        <p:spPr>
          <a:xfrm>
            <a:off x="3907489"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917" name="struck"/>
          <p:cNvSpPr/>
          <p:nvPr/>
        </p:nvSpPr>
        <p:spPr>
          <a:xfrm>
            <a:off x="2685049"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918" name="hit"/>
          <p:cNvSpPr/>
          <p:nvPr/>
        </p:nvSpPr>
        <p:spPr>
          <a:xfrm>
            <a:off x="2696959" y="3332603"/>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919" name="me"/>
          <p:cNvSpPr/>
          <p:nvPr/>
        </p:nvSpPr>
        <p:spPr>
          <a:xfrm>
            <a:off x="2685049" y="2604229"/>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me</a:t>
            </a:r>
          </a:p>
        </p:txBody>
      </p:sp>
      <p:sp>
        <p:nvSpPr>
          <p:cNvPr id="920" name="a"/>
          <p:cNvSpPr/>
          <p:nvPr/>
        </p:nvSpPr>
        <p:spPr>
          <a:xfrm>
            <a:off x="2696959" y="1976067"/>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921" name="He"/>
          <p:cNvSpPr/>
          <p:nvPr/>
        </p:nvSpPr>
        <p:spPr>
          <a:xfrm>
            <a:off x="808110" y="2718974"/>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He</a:t>
            </a:r>
          </a:p>
        </p:txBody>
      </p:sp>
      <p:sp>
        <p:nvSpPr>
          <p:cNvPr id="922" name="Линия"/>
          <p:cNvSpPr/>
          <p:nvPr/>
        </p:nvSpPr>
        <p:spPr>
          <a:xfrm flipV="1">
            <a:off x="721423" y="2975733"/>
            <a:ext cx="396708" cy="39670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23" name="Линия"/>
          <p:cNvSpPr/>
          <p:nvPr/>
        </p:nvSpPr>
        <p:spPr>
          <a:xfrm>
            <a:off x="691852" y="3582327"/>
            <a:ext cx="455196" cy="34523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24" name="Линия"/>
          <p:cNvSpPr/>
          <p:nvPr/>
        </p:nvSpPr>
        <p:spPr>
          <a:xfrm flipV="1">
            <a:off x="1443385" y="2525573"/>
            <a:ext cx="636096" cy="1630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25" name="Линия"/>
          <p:cNvSpPr/>
          <p:nvPr/>
        </p:nvSpPr>
        <p:spPr>
          <a:xfrm>
            <a:off x="1502199" y="2997253"/>
            <a:ext cx="671874" cy="13624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26" name="Линия"/>
          <p:cNvSpPr/>
          <p:nvPr/>
        </p:nvSpPr>
        <p:spPr>
          <a:xfrm flipV="1">
            <a:off x="1779271" y="3804906"/>
            <a:ext cx="261034" cy="26103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27" name="Линия"/>
          <p:cNvSpPr/>
          <p:nvPr/>
        </p:nvSpPr>
        <p:spPr>
          <a:xfrm>
            <a:off x="1763876" y="4107564"/>
            <a:ext cx="291824" cy="29182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28" name="Линия"/>
          <p:cNvSpPr/>
          <p:nvPr/>
        </p:nvSpPr>
        <p:spPr>
          <a:xfrm flipV="1">
            <a:off x="2571447" y="3595908"/>
            <a:ext cx="556647" cy="12131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29" name="Линия"/>
          <p:cNvSpPr/>
          <p:nvPr/>
        </p:nvSpPr>
        <p:spPr>
          <a:xfrm>
            <a:off x="2571447" y="3717224"/>
            <a:ext cx="557780" cy="28523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30" name="Линия"/>
          <p:cNvSpPr/>
          <p:nvPr/>
        </p:nvSpPr>
        <p:spPr>
          <a:xfrm>
            <a:off x="3625547" y="2727007"/>
            <a:ext cx="283919" cy="5343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31" name="Линия"/>
          <p:cNvSpPr/>
          <p:nvPr/>
        </p:nvSpPr>
        <p:spPr>
          <a:xfrm>
            <a:off x="3632595" y="2729269"/>
            <a:ext cx="266710" cy="12635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32" name="Линия"/>
          <p:cNvSpPr/>
          <p:nvPr/>
        </p:nvSpPr>
        <p:spPr>
          <a:xfrm>
            <a:off x="3625547" y="2069387"/>
            <a:ext cx="278312" cy="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33" name="Линия"/>
          <p:cNvSpPr/>
          <p:nvPr/>
        </p:nvSpPr>
        <p:spPr>
          <a:xfrm>
            <a:off x="3625547" y="2107896"/>
            <a:ext cx="282802" cy="282802"/>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34" name="Линия"/>
          <p:cNvSpPr/>
          <p:nvPr/>
        </p:nvSpPr>
        <p:spPr>
          <a:xfrm flipV="1">
            <a:off x="2571447" y="2257496"/>
            <a:ext cx="557417" cy="18209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35" name="Линия"/>
          <p:cNvSpPr/>
          <p:nvPr/>
        </p:nvSpPr>
        <p:spPr>
          <a:xfrm>
            <a:off x="2563757" y="2473888"/>
            <a:ext cx="572617" cy="13095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36" name="Google Shape;252;g2b3f12a4dd9_0_562"/>
          <p:cNvSpPr txBox="1"/>
          <p:nvPr/>
        </p:nvSpPr>
        <p:spPr>
          <a:xfrm>
            <a:off x="452437" y="4721505"/>
            <a:ext cx="4367793" cy="35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57200">
              <a:lnSpc>
                <a:spcPct val="130000"/>
              </a:lnSpc>
              <a:defRPr sz="1600">
                <a:solidFill>
                  <a:srgbClr val="333333"/>
                </a:solidFill>
                <a:latin typeface="Helvetica Neue"/>
                <a:ea typeface="Helvetica Neue"/>
                <a:cs typeface="Helvetica Neue"/>
                <a:sym typeface="Helvetica Neue"/>
              </a:defRPr>
            </a:lvl1pPr>
          </a:lstStyle>
          <a:p>
            <a:pPr/>
            <a:r>
              <a:t>Сгенерируем beam_size вероятных токенов</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Beam-search, пример"/>
          <p:cNvSpPr txBox="1"/>
          <p:nvPr>
            <p:ph type="title"/>
          </p:nvPr>
        </p:nvSpPr>
        <p:spPr>
          <a:prstGeom prst="rect">
            <a:avLst/>
          </a:prstGeom>
        </p:spPr>
        <p:txBody>
          <a:bodyPr/>
          <a:lstStyle/>
          <a:p>
            <a:pPr/>
            <a:r>
              <a:t>Beam-search, пример</a:t>
            </a:r>
          </a:p>
        </p:txBody>
      </p:sp>
      <p:sp>
        <p:nvSpPr>
          <p:cNvPr id="939" name="Нажмите дважды"/>
          <p:cNvSpPr txBox="1"/>
          <p:nvPr>
            <p:ph type="body" sz="quarter" idx="1"/>
          </p:nvPr>
        </p:nvSpPr>
        <p:spPr>
          <a:prstGeom prst="rect">
            <a:avLst/>
          </a:prstGeom>
        </p:spPr>
        <p:txBody>
          <a:bodyPr/>
          <a:lstStyle/>
          <a:p>
            <a:pPr/>
          </a:p>
        </p:txBody>
      </p:sp>
      <p:sp>
        <p:nvSpPr>
          <p:cNvPr id="940"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941" name="&lt;bos&gt;"/>
          <p:cNvSpPr/>
          <p:nvPr/>
        </p:nvSpPr>
        <p:spPr>
          <a:xfrm>
            <a:off x="180751" y="3345355"/>
            <a:ext cx="954608"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942" name="I"/>
          <p:cNvSpPr/>
          <p:nvPr/>
        </p:nvSpPr>
        <p:spPr>
          <a:xfrm>
            <a:off x="808110"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a:t>
            </a:r>
          </a:p>
        </p:txBody>
      </p:sp>
      <p:sp>
        <p:nvSpPr>
          <p:cNvPr id="943" name="with"/>
          <p:cNvSpPr/>
          <p:nvPr/>
        </p:nvSpPr>
        <p:spPr>
          <a:xfrm>
            <a:off x="5243097" y="233691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with</a:t>
            </a:r>
          </a:p>
        </p:txBody>
      </p:sp>
      <p:sp>
        <p:nvSpPr>
          <p:cNvPr id="944" name="a"/>
          <p:cNvSpPr/>
          <p:nvPr/>
        </p:nvSpPr>
        <p:spPr>
          <a:xfrm>
            <a:off x="5243097" y="2787555"/>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945" name="one"/>
          <p:cNvSpPr/>
          <p:nvPr/>
        </p:nvSpPr>
        <p:spPr>
          <a:xfrm>
            <a:off x="5243097" y="323819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one</a:t>
            </a:r>
          </a:p>
        </p:txBody>
      </p:sp>
      <p:sp>
        <p:nvSpPr>
          <p:cNvPr id="946" name="got"/>
          <p:cNvSpPr/>
          <p:nvPr/>
        </p:nvSpPr>
        <p:spPr>
          <a:xfrm>
            <a:off x="1621489" y="435630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got</a:t>
            </a:r>
          </a:p>
        </p:txBody>
      </p:sp>
      <p:sp>
        <p:nvSpPr>
          <p:cNvPr id="947" name="was"/>
          <p:cNvSpPr/>
          <p:nvPr/>
        </p:nvSpPr>
        <p:spPr>
          <a:xfrm>
            <a:off x="1621489" y="3589968"/>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was</a:t>
            </a:r>
          </a:p>
        </p:txBody>
      </p:sp>
      <p:sp>
        <p:nvSpPr>
          <p:cNvPr id="948" name="struck"/>
          <p:cNvSpPr/>
          <p:nvPr/>
        </p:nvSpPr>
        <p:spPr>
          <a:xfrm>
            <a:off x="1621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949" name="hit"/>
          <p:cNvSpPr/>
          <p:nvPr/>
        </p:nvSpPr>
        <p:spPr>
          <a:xfrm>
            <a:off x="1621489" y="2284270"/>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950" name="on"/>
          <p:cNvSpPr/>
          <p:nvPr/>
        </p:nvSpPr>
        <p:spPr>
          <a:xfrm>
            <a:off x="3907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on</a:t>
            </a:r>
          </a:p>
        </p:txBody>
      </p:sp>
      <p:sp>
        <p:nvSpPr>
          <p:cNvPr id="951" name="with"/>
          <p:cNvSpPr/>
          <p:nvPr/>
        </p:nvSpPr>
        <p:spPr>
          <a:xfrm>
            <a:off x="3907489" y="2738990"/>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with</a:t>
            </a:r>
          </a:p>
        </p:txBody>
      </p:sp>
      <p:sp>
        <p:nvSpPr>
          <p:cNvPr id="952" name="pie"/>
          <p:cNvSpPr/>
          <p:nvPr/>
        </p:nvSpPr>
        <p:spPr>
          <a:xfrm>
            <a:off x="3907489" y="231413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953" name="tart"/>
          <p:cNvSpPr/>
          <p:nvPr/>
        </p:nvSpPr>
        <p:spPr>
          <a:xfrm>
            <a:off x="3907489"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954" name="in"/>
          <p:cNvSpPr/>
          <p:nvPr/>
        </p:nvSpPr>
        <p:spPr>
          <a:xfrm>
            <a:off x="5243097"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in</a:t>
            </a:r>
          </a:p>
        </p:txBody>
      </p:sp>
      <p:sp>
        <p:nvSpPr>
          <p:cNvPr id="955" name="struck"/>
          <p:cNvSpPr/>
          <p:nvPr/>
        </p:nvSpPr>
        <p:spPr>
          <a:xfrm>
            <a:off x="2685049"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956" name="hit"/>
          <p:cNvSpPr/>
          <p:nvPr/>
        </p:nvSpPr>
        <p:spPr>
          <a:xfrm>
            <a:off x="2696959" y="3332603"/>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957" name="me"/>
          <p:cNvSpPr/>
          <p:nvPr/>
        </p:nvSpPr>
        <p:spPr>
          <a:xfrm>
            <a:off x="2685049" y="2604229"/>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me</a:t>
            </a:r>
          </a:p>
        </p:txBody>
      </p:sp>
      <p:sp>
        <p:nvSpPr>
          <p:cNvPr id="958" name="a"/>
          <p:cNvSpPr/>
          <p:nvPr/>
        </p:nvSpPr>
        <p:spPr>
          <a:xfrm>
            <a:off x="2696959" y="1976067"/>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959" name="He"/>
          <p:cNvSpPr/>
          <p:nvPr/>
        </p:nvSpPr>
        <p:spPr>
          <a:xfrm>
            <a:off x="808110" y="2718974"/>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He</a:t>
            </a:r>
          </a:p>
        </p:txBody>
      </p:sp>
      <p:sp>
        <p:nvSpPr>
          <p:cNvPr id="960" name="Линия"/>
          <p:cNvSpPr/>
          <p:nvPr/>
        </p:nvSpPr>
        <p:spPr>
          <a:xfrm flipV="1">
            <a:off x="721423" y="2975733"/>
            <a:ext cx="396708" cy="39670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1" name="Линия"/>
          <p:cNvSpPr/>
          <p:nvPr/>
        </p:nvSpPr>
        <p:spPr>
          <a:xfrm>
            <a:off x="691852" y="3582327"/>
            <a:ext cx="455196" cy="34523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2" name="Линия"/>
          <p:cNvSpPr/>
          <p:nvPr/>
        </p:nvSpPr>
        <p:spPr>
          <a:xfrm flipV="1">
            <a:off x="1443385" y="2525573"/>
            <a:ext cx="636096" cy="1630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3" name="Линия"/>
          <p:cNvSpPr/>
          <p:nvPr/>
        </p:nvSpPr>
        <p:spPr>
          <a:xfrm>
            <a:off x="1502199" y="2997253"/>
            <a:ext cx="671874" cy="13624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4" name="Линия"/>
          <p:cNvSpPr/>
          <p:nvPr/>
        </p:nvSpPr>
        <p:spPr>
          <a:xfrm flipV="1">
            <a:off x="1779271" y="3804906"/>
            <a:ext cx="261034" cy="26103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5" name="Линия"/>
          <p:cNvSpPr/>
          <p:nvPr/>
        </p:nvSpPr>
        <p:spPr>
          <a:xfrm>
            <a:off x="1763876" y="4107564"/>
            <a:ext cx="291824" cy="29182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6" name="Линия"/>
          <p:cNvSpPr/>
          <p:nvPr/>
        </p:nvSpPr>
        <p:spPr>
          <a:xfrm flipV="1">
            <a:off x="2571447" y="3595908"/>
            <a:ext cx="556647" cy="12131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7" name="Линия"/>
          <p:cNvSpPr/>
          <p:nvPr/>
        </p:nvSpPr>
        <p:spPr>
          <a:xfrm>
            <a:off x="2571447" y="3717224"/>
            <a:ext cx="557780" cy="28523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8" name="Линия"/>
          <p:cNvSpPr/>
          <p:nvPr/>
        </p:nvSpPr>
        <p:spPr>
          <a:xfrm>
            <a:off x="3625547" y="2727007"/>
            <a:ext cx="283919" cy="5343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9" name="Линия"/>
          <p:cNvSpPr/>
          <p:nvPr/>
        </p:nvSpPr>
        <p:spPr>
          <a:xfrm>
            <a:off x="3632595" y="2729269"/>
            <a:ext cx="266710" cy="12635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70" name="Линия"/>
          <p:cNvSpPr/>
          <p:nvPr/>
        </p:nvSpPr>
        <p:spPr>
          <a:xfrm>
            <a:off x="3625547" y="2069387"/>
            <a:ext cx="278312" cy="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71" name="Линия"/>
          <p:cNvSpPr/>
          <p:nvPr/>
        </p:nvSpPr>
        <p:spPr>
          <a:xfrm>
            <a:off x="3625547" y="2107896"/>
            <a:ext cx="282802" cy="282802"/>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72" name="Линия"/>
          <p:cNvSpPr/>
          <p:nvPr/>
        </p:nvSpPr>
        <p:spPr>
          <a:xfrm>
            <a:off x="4854454" y="2374147"/>
            <a:ext cx="398662" cy="14671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73" name="Линия"/>
          <p:cNvSpPr/>
          <p:nvPr/>
        </p:nvSpPr>
        <p:spPr>
          <a:xfrm flipV="1">
            <a:off x="4855587" y="1983425"/>
            <a:ext cx="398743" cy="39874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74" name="Линия"/>
          <p:cNvSpPr/>
          <p:nvPr/>
        </p:nvSpPr>
        <p:spPr>
          <a:xfrm>
            <a:off x="4854454" y="2847917"/>
            <a:ext cx="398815" cy="14883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75" name="Линия"/>
          <p:cNvSpPr/>
          <p:nvPr/>
        </p:nvSpPr>
        <p:spPr>
          <a:xfrm>
            <a:off x="4856475" y="2809590"/>
            <a:ext cx="397715" cy="57119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76" name="Линия"/>
          <p:cNvSpPr/>
          <p:nvPr/>
        </p:nvSpPr>
        <p:spPr>
          <a:xfrm flipV="1">
            <a:off x="2571447" y="2257496"/>
            <a:ext cx="557417" cy="18209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77" name="Линия"/>
          <p:cNvSpPr/>
          <p:nvPr/>
        </p:nvSpPr>
        <p:spPr>
          <a:xfrm>
            <a:off x="2563757" y="2473888"/>
            <a:ext cx="572617" cy="13095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78" name="Google Shape;252;g2b3f12a4dd9_0_562"/>
          <p:cNvSpPr txBox="1"/>
          <p:nvPr/>
        </p:nvSpPr>
        <p:spPr>
          <a:xfrm>
            <a:off x="452437" y="4721505"/>
            <a:ext cx="4367793" cy="35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57200">
              <a:lnSpc>
                <a:spcPct val="130000"/>
              </a:lnSpc>
              <a:defRPr sz="1600">
                <a:solidFill>
                  <a:srgbClr val="333333"/>
                </a:solidFill>
                <a:latin typeface="Helvetica Neue"/>
                <a:ea typeface="Helvetica Neue"/>
                <a:cs typeface="Helvetica Neue"/>
                <a:sym typeface="Helvetica Neue"/>
              </a:defRPr>
            </a:lvl1pPr>
          </a:lstStyle>
          <a:p>
            <a:pPr/>
            <a:r>
              <a:t>Сгенерируем beam_size вероятных токенов</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597" name="Изображение" descr="Изображение"/>
          <p:cNvPicPr>
            <a:picLocks noChangeAspect="1"/>
          </p:cNvPicPr>
          <p:nvPr/>
        </p:nvPicPr>
        <p:blipFill>
          <a:blip r:embed="rId2">
            <a:extLst/>
          </a:blip>
          <a:stretch>
            <a:fillRect/>
          </a:stretch>
        </p:blipFill>
        <p:spPr>
          <a:xfrm>
            <a:off x="1911843" y="1152270"/>
            <a:ext cx="5320314" cy="1784523"/>
          </a:xfrm>
          <a:prstGeom prst="rect">
            <a:avLst/>
          </a:prstGeom>
          <a:ln w="12700">
            <a:miter lim="400000"/>
          </a:ln>
        </p:spPr>
      </p:pic>
      <p:pic>
        <p:nvPicPr>
          <p:cNvPr id="598" name="вставленный-фильм.png" descr="вставленный-фильм.png"/>
          <p:cNvPicPr>
            <a:picLocks noChangeAspect="1"/>
          </p:cNvPicPr>
          <p:nvPr/>
        </p:nvPicPr>
        <p:blipFill>
          <a:blip r:embed="rId3">
            <a:extLst/>
          </a:blip>
          <a:stretch>
            <a:fillRect/>
          </a:stretch>
        </p:blipFill>
        <p:spPr>
          <a:xfrm>
            <a:off x="2240231" y="2957240"/>
            <a:ext cx="4663538" cy="201380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Beam-search, пример"/>
          <p:cNvSpPr txBox="1"/>
          <p:nvPr>
            <p:ph type="title"/>
          </p:nvPr>
        </p:nvSpPr>
        <p:spPr>
          <a:prstGeom prst="rect">
            <a:avLst/>
          </a:prstGeom>
        </p:spPr>
        <p:txBody>
          <a:bodyPr/>
          <a:lstStyle/>
          <a:p>
            <a:pPr/>
            <a:r>
              <a:t>Beam-search, пример</a:t>
            </a:r>
          </a:p>
        </p:txBody>
      </p:sp>
      <p:sp>
        <p:nvSpPr>
          <p:cNvPr id="981" name="Нажмите дважды"/>
          <p:cNvSpPr txBox="1"/>
          <p:nvPr>
            <p:ph type="body" sz="quarter" idx="1"/>
          </p:nvPr>
        </p:nvSpPr>
        <p:spPr>
          <a:prstGeom prst="rect">
            <a:avLst/>
          </a:prstGeom>
        </p:spPr>
        <p:txBody>
          <a:bodyPr/>
          <a:lstStyle/>
          <a:p>
            <a:pPr/>
          </a:p>
        </p:txBody>
      </p:sp>
      <p:sp>
        <p:nvSpPr>
          <p:cNvPr id="982"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983" name="&lt;bos&gt;"/>
          <p:cNvSpPr/>
          <p:nvPr/>
        </p:nvSpPr>
        <p:spPr>
          <a:xfrm>
            <a:off x="180751" y="3345355"/>
            <a:ext cx="954608"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984" name="I"/>
          <p:cNvSpPr/>
          <p:nvPr/>
        </p:nvSpPr>
        <p:spPr>
          <a:xfrm>
            <a:off x="808110"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a:t>
            </a:r>
          </a:p>
        </p:txBody>
      </p:sp>
      <p:sp>
        <p:nvSpPr>
          <p:cNvPr id="985" name="with"/>
          <p:cNvSpPr/>
          <p:nvPr/>
        </p:nvSpPr>
        <p:spPr>
          <a:xfrm>
            <a:off x="5243097" y="233691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with</a:t>
            </a:r>
          </a:p>
        </p:txBody>
      </p:sp>
      <p:sp>
        <p:nvSpPr>
          <p:cNvPr id="986" name="a"/>
          <p:cNvSpPr/>
          <p:nvPr/>
        </p:nvSpPr>
        <p:spPr>
          <a:xfrm>
            <a:off x="5243097" y="2787555"/>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987" name="one"/>
          <p:cNvSpPr/>
          <p:nvPr/>
        </p:nvSpPr>
        <p:spPr>
          <a:xfrm>
            <a:off x="5243097" y="323819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one</a:t>
            </a:r>
          </a:p>
        </p:txBody>
      </p:sp>
      <p:sp>
        <p:nvSpPr>
          <p:cNvPr id="988" name="tart"/>
          <p:cNvSpPr/>
          <p:nvPr/>
        </p:nvSpPr>
        <p:spPr>
          <a:xfrm>
            <a:off x="6697669" y="323819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989" name="pie"/>
          <p:cNvSpPr/>
          <p:nvPr/>
        </p:nvSpPr>
        <p:spPr>
          <a:xfrm>
            <a:off x="6697669" y="2604229"/>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990" name="tart"/>
          <p:cNvSpPr/>
          <p:nvPr/>
        </p:nvSpPr>
        <p:spPr>
          <a:xfrm>
            <a:off x="6697669" y="211159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991" name="pie"/>
          <p:cNvSpPr/>
          <p:nvPr/>
        </p:nvSpPr>
        <p:spPr>
          <a:xfrm>
            <a:off x="6697669" y="1602453"/>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992" name="got"/>
          <p:cNvSpPr/>
          <p:nvPr/>
        </p:nvSpPr>
        <p:spPr>
          <a:xfrm>
            <a:off x="1621489" y="435630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got</a:t>
            </a:r>
          </a:p>
        </p:txBody>
      </p:sp>
      <p:sp>
        <p:nvSpPr>
          <p:cNvPr id="993" name="was"/>
          <p:cNvSpPr/>
          <p:nvPr/>
        </p:nvSpPr>
        <p:spPr>
          <a:xfrm>
            <a:off x="1621489" y="3589968"/>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was</a:t>
            </a:r>
          </a:p>
        </p:txBody>
      </p:sp>
      <p:sp>
        <p:nvSpPr>
          <p:cNvPr id="994" name="struck"/>
          <p:cNvSpPr/>
          <p:nvPr/>
        </p:nvSpPr>
        <p:spPr>
          <a:xfrm>
            <a:off x="1621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995" name="hit"/>
          <p:cNvSpPr/>
          <p:nvPr/>
        </p:nvSpPr>
        <p:spPr>
          <a:xfrm>
            <a:off x="1621489" y="2284270"/>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996" name="on"/>
          <p:cNvSpPr/>
          <p:nvPr/>
        </p:nvSpPr>
        <p:spPr>
          <a:xfrm>
            <a:off x="3907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on</a:t>
            </a:r>
          </a:p>
        </p:txBody>
      </p:sp>
      <p:sp>
        <p:nvSpPr>
          <p:cNvPr id="997" name="with"/>
          <p:cNvSpPr/>
          <p:nvPr/>
        </p:nvSpPr>
        <p:spPr>
          <a:xfrm>
            <a:off x="3907489" y="2738990"/>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with</a:t>
            </a:r>
          </a:p>
        </p:txBody>
      </p:sp>
      <p:sp>
        <p:nvSpPr>
          <p:cNvPr id="998" name="pie"/>
          <p:cNvSpPr/>
          <p:nvPr/>
        </p:nvSpPr>
        <p:spPr>
          <a:xfrm>
            <a:off x="3907489" y="231413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999" name="tart"/>
          <p:cNvSpPr/>
          <p:nvPr/>
        </p:nvSpPr>
        <p:spPr>
          <a:xfrm>
            <a:off x="3907489"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1000" name="in"/>
          <p:cNvSpPr/>
          <p:nvPr/>
        </p:nvSpPr>
        <p:spPr>
          <a:xfrm>
            <a:off x="5243097"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in</a:t>
            </a:r>
          </a:p>
        </p:txBody>
      </p:sp>
      <p:sp>
        <p:nvSpPr>
          <p:cNvPr id="1001" name="struck"/>
          <p:cNvSpPr/>
          <p:nvPr/>
        </p:nvSpPr>
        <p:spPr>
          <a:xfrm>
            <a:off x="2685049"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1002" name="hit"/>
          <p:cNvSpPr/>
          <p:nvPr/>
        </p:nvSpPr>
        <p:spPr>
          <a:xfrm>
            <a:off x="2696959" y="3332603"/>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1003" name="me"/>
          <p:cNvSpPr/>
          <p:nvPr/>
        </p:nvSpPr>
        <p:spPr>
          <a:xfrm>
            <a:off x="2685049" y="2604229"/>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me</a:t>
            </a:r>
          </a:p>
        </p:txBody>
      </p:sp>
      <p:sp>
        <p:nvSpPr>
          <p:cNvPr id="1004" name="a"/>
          <p:cNvSpPr/>
          <p:nvPr/>
        </p:nvSpPr>
        <p:spPr>
          <a:xfrm>
            <a:off x="2696959" y="1976067"/>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1005" name="He"/>
          <p:cNvSpPr/>
          <p:nvPr/>
        </p:nvSpPr>
        <p:spPr>
          <a:xfrm>
            <a:off x="808110" y="2718974"/>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He</a:t>
            </a:r>
          </a:p>
        </p:txBody>
      </p:sp>
      <p:sp>
        <p:nvSpPr>
          <p:cNvPr id="1006" name="Линия"/>
          <p:cNvSpPr/>
          <p:nvPr/>
        </p:nvSpPr>
        <p:spPr>
          <a:xfrm flipV="1">
            <a:off x="721423" y="2975733"/>
            <a:ext cx="396708" cy="39670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07" name="Линия"/>
          <p:cNvSpPr/>
          <p:nvPr/>
        </p:nvSpPr>
        <p:spPr>
          <a:xfrm>
            <a:off x="691852" y="3582327"/>
            <a:ext cx="455196" cy="34523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08" name="Линия"/>
          <p:cNvSpPr/>
          <p:nvPr/>
        </p:nvSpPr>
        <p:spPr>
          <a:xfrm flipV="1">
            <a:off x="1443385" y="2525573"/>
            <a:ext cx="636096" cy="1630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09" name="Линия"/>
          <p:cNvSpPr/>
          <p:nvPr/>
        </p:nvSpPr>
        <p:spPr>
          <a:xfrm>
            <a:off x="1502199" y="2997253"/>
            <a:ext cx="671874" cy="13624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0" name="Линия"/>
          <p:cNvSpPr/>
          <p:nvPr/>
        </p:nvSpPr>
        <p:spPr>
          <a:xfrm flipV="1">
            <a:off x="1779271" y="3804906"/>
            <a:ext cx="261034" cy="26103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1" name="Линия"/>
          <p:cNvSpPr/>
          <p:nvPr/>
        </p:nvSpPr>
        <p:spPr>
          <a:xfrm>
            <a:off x="1763876" y="4107564"/>
            <a:ext cx="291824" cy="29182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2" name="Линия"/>
          <p:cNvSpPr/>
          <p:nvPr/>
        </p:nvSpPr>
        <p:spPr>
          <a:xfrm flipV="1">
            <a:off x="2571447" y="3595908"/>
            <a:ext cx="556647" cy="12131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3" name="Линия"/>
          <p:cNvSpPr/>
          <p:nvPr/>
        </p:nvSpPr>
        <p:spPr>
          <a:xfrm>
            <a:off x="2571447" y="3717224"/>
            <a:ext cx="557780" cy="28523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4" name="Линия"/>
          <p:cNvSpPr/>
          <p:nvPr/>
        </p:nvSpPr>
        <p:spPr>
          <a:xfrm>
            <a:off x="3625547" y="2727007"/>
            <a:ext cx="283919" cy="5343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5" name="Линия"/>
          <p:cNvSpPr/>
          <p:nvPr/>
        </p:nvSpPr>
        <p:spPr>
          <a:xfrm>
            <a:off x="3632595" y="2729269"/>
            <a:ext cx="266710" cy="12635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6" name="Линия"/>
          <p:cNvSpPr/>
          <p:nvPr/>
        </p:nvSpPr>
        <p:spPr>
          <a:xfrm>
            <a:off x="3625547" y="2069387"/>
            <a:ext cx="278312" cy="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7" name="Линия"/>
          <p:cNvSpPr/>
          <p:nvPr/>
        </p:nvSpPr>
        <p:spPr>
          <a:xfrm>
            <a:off x="3625547" y="2107896"/>
            <a:ext cx="282802" cy="282802"/>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8" name="Линия"/>
          <p:cNvSpPr/>
          <p:nvPr/>
        </p:nvSpPr>
        <p:spPr>
          <a:xfrm>
            <a:off x="4854454" y="2374147"/>
            <a:ext cx="398662" cy="14671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19" name="Линия"/>
          <p:cNvSpPr/>
          <p:nvPr/>
        </p:nvSpPr>
        <p:spPr>
          <a:xfrm flipV="1">
            <a:off x="4855587" y="1983425"/>
            <a:ext cx="398743" cy="39874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20" name="Линия"/>
          <p:cNvSpPr/>
          <p:nvPr/>
        </p:nvSpPr>
        <p:spPr>
          <a:xfrm>
            <a:off x="4854454" y="2847917"/>
            <a:ext cx="398815" cy="14883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21" name="Линия"/>
          <p:cNvSpPr/>
          <p:nvPr/>
        </p:nvSpPr>
        <p:spPr>
          <a:xfrm>
            <a:off x="4856475" y="2809590"/>
            <a:ext cx="397715" cy="57119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22" name="Линия"/>
          <p:cNvSpPr/>
          <p:nvPr/>
        </p:nvSpPr>
        <p:spPr>
          <a:xfrm>
            <a:off x="6203789" y="3392092"/>
            <a:ext cx="496228" cy="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23" name="Линия"/>
          <p:cNvSpPr/>
          <p:nvPr/>
        </p:nvSpPr>
        <p:spPr>
          <a:xfrm flipV="1">
            <a:off x="6211556" y="2701854"/>
            <a:ext cx="485893" cy="659242"/>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24" name="Линия"/>
          <p:cNvSpPr/>
          <p:nvPr/>
        </p:nvSpPr>
        <p:spPr>
          <a:xfrm flipV="1">
            <a:off x="6208900" y="2267709"/>
            <a:ext cx="485893" cy="65924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25" name="Линия"/>
          <p:cNvSpPr/>
          <p:nvPr/>
        </p:nvSpPr>
        <p:spPr>
          <a:xfrm flipV="1">
            <a:off x="6202152" y="1780940"/>
            <a:ext cx="471099" cy="114632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26" name="Линия"/>
          <p:cNvSpPr/>
          <p:nvPr/>
        </p:nvSpPr>
        <p:spPr>
          <a:xfrm flipV="1">
            <a:off x="2571447" y="2257496"/>
            <a:ext cx="557417" cy="18209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27" name="Линия"/>
          <p:cNvSpPr/>
          <p:nvPr/>
        </p:nvSpPr>
        <p:spPr>
          <a:xfrm>
            <a:off x="2563757" y="2473888"/>
            <a:ext cx="572617" cy="13095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28" name="Google Shape;252;g2b3f12a4dd9_0_562"/>
          <p:cNvSpPr txBox="1"/>
          <p:nvPr/>
        </p:nvSpPr>
        <p:spPr>
          <a:xfrm>
            <a:off x="452437" y="4721505"/>
            <a:ext cx="4367793" cy="35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57200">
              <a:lnSpc>
                <a:spcPct val="130000"/>
              </a:lnSpc>
              <a:defRPr sz="1600">
                <a:solidFill>
                  <a:srgbClr val="333333"/>
                </a:solidFill>
                <a:latin typeface="Helvetica Neue"/>
                <a:ea typeface="Helvetica Neue"/>
                <a:cs typeface="Helvetica Neue"/>
                <a:sym typeface="Helvetica Neue"/>
              </a:defRPr>
            </a:lvl1pPr>
          </a:lstStyle>
          <a:p>
            <a:pPr/>
            <a:r>
              <a:t>Сгенерируем beam_size вероятных токенов</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0" name="Beam-search, пример"/>
          <p:cNvSpPr txBox="1"/>
          <p:nvPr>
            <p:ph type="title"/>
          </p:nvPr>
        </p:nvSpPr>
        <p:spPr>
          <a:prstGeom prst="rect">
            <a:avLst/>
          </a:prstGeom>
        </p:spPr>
        <p:txBody>
          <a:bodyPr/>
          <a:lstStyle/>
          <a:p>
            <a:pPr/>
            <a:r>
              <a:t>Beam-search, пример</a:t>
            </a:r>
          </a:p>
        </p:txBody>
      </p:sp>
      <p:sp>
        <p:nvSpPr>
          <p:cNvPr id="1031" name="Нажмите дважды"/>
          <p:cNvSpPr txBox="1"/>
          <p:nvPr>
            <p:ph type="body" sz="quarter" idx="1"/>
          </p:nvPr>
        </p:nvSpPr>
        <p:spPr>
          <a:prstGeom prst="rect">
            <a:avLst/>
          </a:prstGeom>
        </p:spPr>
        <p:txBody>
          <a:bodyPr/>
          <a:lstStyle/>
          <a:p>
            <a:pPr/>
          </a:p>
        </p:txBody>
      </p:sp>
      <p:sp>
        <p:nvSpPr>
          <p:cNvPr id="1032"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1033" name="&lt;bos&gt;"/>
          <p:cNvSpPr/>
          <p:nvPr/>
        </p:nvSpPr>
        <p:spPr>
          <a:xfrm>
            <a:off x="180751" y="3345355"/>
            <a:ext cx="954608"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1034" name="I"/>
          <p:cNvSpPr/>
          <p:nvPr/>
        </p:nvSpPr>
        <p:spPr>
          <a:xfrm>
            <a:off x="808110"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a:t>
            </a:r>
          </a:p>
        </p:txBody>
      </p:sp>
      <p:sp>
        <p:nvSpPr>
          <p:cNvPr id="1035" name="&lt;eos&gt;"/>
          <p:cNvSpPr/>
          <p:nvPr/>
        </p:nvSpPr>
        <p:spPr>
          <a:xfrm>
            <a:off x="8038414"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&lt;eos&gt;</a:t>
            </a:r>
          </a:p>
        </p:txBody>
      </p:sp>
      <p:sp>
        <p:nvSpPr>
          <p:cNvPr id="1036" name="with"/>
          <p:cNvSpPr/>
          <p:nvPr/>
        </p:nvSpPr>
        <p:spPr>
          <a:xfrm>
            <a:off x="5243097" y="233691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with</a:t>
            </a:r>
          </a:p>
        </p:txBody>
      </p:sp>
      <p:sp>
        <p:nvSpPr>
          <p:cNvPr id="1037" name="a"/>
          <p:cNvSpPr/>
          <p:nvPr/>
        </p:nvSpPr>
        <p:spPr>
          <a:xfrm>
            <a:off x="5243097" y="2787555"/>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1038" name="one"/>
          <p:cNvSpPr/>
          <p:nvPr/>
        </p:nvSpPr>
        <p:spPr>
          <a:xfrm>
            <a:off x="5243097" y="323819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one</a:t>
            </a:r>
          </a:p>
        </p:txBody>
      </p:sp>
      <p:sp>
        <p:nvSpPr>
          <p:cNvPr id="1039" name="tart"/>
          <p:cNvSpPr/>
          <p:nvPr/>
        </p:nvSpPr>
        <p:spPr>
          <a:xfrm>
            <a:off x="6697669" y="323819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1040" name="pie"/>
          <p:cNvSpPr/>
          <p:nvPr/>
        </p:nvSpPr>
        <p:spPr>
          <a:xfrm>
            <a:off x="6697669" y="2604229"/>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1041" name="tart"/>
          <p:cNvSpPr/>
          <p:nvPr/>
        </p:nvSpPr>
        <p:spPr>
          <a:xfrm>
            <a:off x="6697669" y="211159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1042" name="pie"/>
          <p:cNvSpPr/>
          <p:nvPr/>
        </p:nvSpPr>
        <p:spPr>
          <a:xfrm>
            <a:off x="6697669" y="1602453"/>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1043" name="got"/>
          <p:cNvSpPr/>
          <p:nvPr/>
        </p:nvSpPr>
        <p:spPr>
          <a:xfrm>
            <a:off x="1621489" y="435630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got</a:t>
            </a:r>
          </a:p>
        </p:txBody>
      </p:sp>
      <p:sp>
        <p:nvSpPr>
          <p:cNvPr id="1044" name="was"/>
          <p:cNvSpPr/>
          <p:nvPr/>
        </p:nvSpPr>
        <p:spPr>
          <a:xfrm>
            <a:off x="1621489" y="3589968"/>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was</a:t>
            </a:r>
          </a:p>
        </p:txBody>
      </p:sp>
      <p:sp>
        <p:nvSpPr>
          <p:cNvPr id="1045" name="struck"/>
          <p:cNvSpPr/>
          <p:nvPr/>
        </p:nvSpPr>
        <p:spPr>
          <a:xfrm>
            <a:off x="1621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1046" name="hit"/>
          <p:cNvSpPr/>
          <p:nvPr/>
        </p:nvSpPr>
        <p:spPr>
          <a:xfrm>
            <a:off x="1621489" y="2284270"/>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1047" name="on"/>
          <p:cNvSpPr/>
          <p:nvPr/>
        </p:nvSpPr>
        <p:spPr>
          <a:xfrm>
            <a:off x="3907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on</a:t>
            </a:r>
          </a:p>
        </p:txBody>
      </p:sp>
      <p:sp>
        <p:nvSpPr>
          <p:cNvPr id="1048" name="with"/>
          <p:cNvSpPr/>
          <p:nvPr/>
        </p:nvSpPr>
        <p:spPr>
          <a:xfrm>
            <a:off x="3907489" y="2738990"/>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with</a:t>
            </a:r>
          </a:p>
        </p:txBody>
      </p:sp>
      <p:sp>
        <p:nvSpPr>
          <p:cNvPr id="1049" name="pie"/>
          <p:cNvSpPr/>
          <p:nvPr/>
        </p:nvSpPr>
        <p:spPr>
          <a:xfrm>
            <a:off x="3907489" y="231413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1050" name="tart"/>
          <p:cNvSpPr/>
          <p:nvPr/>
        </p:nvSpPr>
        <p:spPr>
          <a:xfrm>
            <a:off x="3907489"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1051" name="in"/>
          <p:cNvSpPr/>
          <p:nvPr/>
        </p:nvSpPr>
        <p:spPr>
          <a:xfrm>
            <a:off x="5243097"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in</a:t>
            </a:r>
          </a:p>
        </p:txBody>
      </p:sp>
      <p:sp>
        <p:nvSpPr>
          <p:cNvPr id="1052" name="&lt;eos&gt;"/>
          <p:cNvSpPr/>
          <p:nvPr/>
        </p:nvSpPr>
        <p:spPr>
          <a:xfrm>
            <a:off x="8038414" y="2347789"/>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&lt;eos&gt;</a:t>
            </a:r>
          </a:p>
        </p:txBody>
      </p:sp>
      <p:sp>
        <p:nvSpPr>
          <p:cNvPr id="1053" name="struck"/>
          <p:cNvSpPr/>
          <p:nvPr/>
        </p:nvSpPr>
        <p:spPr>
          <a:xfrm>
            <a:off x="2685049"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1054" name="hit"/>
          <p:cNvSpPr/>
          <p:nvPr/>
        </p:nvSpPr>
        <p:spPr>
          <a:xfrm>
            <a:off x="2696959" y="3332603"/>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1055" name="me"/>
          <p:cNvSpPr/>
          <p:nvPr/>
        </p:nvSpPr>
        <p:spPr>
          <a:xfrm>
            <a:off x="2685049" y="2604229"/>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me</a:t>
            </a:r>
          </a:p>
        </p:txBody>
      </p:sp>
      <p:sp>
        <p:nvSpPr>
          <p:cNvPr id="1056" name="a"/>
          <p:cNvSpPr/>
          <p:nvPr/>
        </p:nvSpPr>
        <p:spPr>
          <a:xfrm>
            <a:off x="2696959" y="1976067"/>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1057" name="He"/>
          <p:cNvSpPr/>
          <p:nvPr/>
        </p:nvSpPr>
        <p:spPr>
          <a:xfrm>
            <a:off x="808110" y="2718974"/>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He</a:t>
            </a:r>
          </a:p>
        </p:txBody>
      </p:sp>
      <p:sp>
        <p:nvSpPr>
          <p:cNvPr id="1058" name="Линия"/>
          <p:cNvSpPr/>
          <p:nvPr/>
        </p:nvSpPr>
        <p:spPr>
          <a:xfrm flipV="1">
            <a:off x="721423" y="2975733"/>
            <a:ext cx="396708" cy="39670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59" name="Линия"/>
          <p:cNvSpPr/>
          <p:nvPr/>
        </p:nvSpPr>
        <p:spPr>
          <a:xfrm>
            <a:off x="691852" y="3582327"/>
            <a:ext cx="455196" cy="34523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0" name="Линия"/>
          <p:cNvSpPr/>
          <p:nvPr/>
        </p:nvSpPr>
        <p:spPr>
          <a:xfrm flipV="1">
            <a:off x="1443385" y="2525573"/>
            <a:ext cx="636096" cy="1630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1" name="Линия"/>
          <p:cNvSpPr/>
          <p:nvPr/>
        </p:nvSpPr>
        <p:spPr>
          <a:xfrm>
            <a:off x="1502199" y="2997253"/>
            <a:ext cx="671874" cy="13624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2" name="Линия"/>
          <p:cNvSpPr/>
          <p:nvPr/>
        </p:nvSpPr>
        <p:spPr>
          <a:xfrm flipV="1">
            <a:off x="1779271" y="3804906"/>
            <a:ext cx="261034" cy="26103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3" name="Линия"/>
          <p:cNvSpPr/>
          <p:nvPr/>
        </p:nvSpPr>
        <p:spPr>
          <a:xfrm>
            <a:off x="1763876" y="4107564"/>
            <a:ext cx="291824" cy="29182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4" name="Линия"/>
          <p:cNvSpPr/>
          <p:nvPr/>
        </p:nvSpPr>
        <p:spPr>
          <a:xfrm flipV="1">
            <a:off x="2571447" y="3595908"/>
            <a:ext cx="556647" cy="12131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5" name="Линия"/>
          <p:cNvSpPr/>
          <p:nvPr/>
        </p:nvSpPr>
        <p:spPr>
          <a:xfrm>
            <a:off x="2571447" y="3717224"/>
            <a:ext cx="557780" cy="28523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6" name="Линия"/>
          <p:cNvSpPr/>
          <p:nvPr/>
        </p:nvSpPr>
        <p:spPr>
          <a:xfrm>
            <a:off x="3625547" y="2727007"/>
            <a:ext cx="283919" cy="5343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7" name="Линия"/>
          <p:cNvSpPr/>
          <p:nvPr/>
        </p:nvSpPr>
        <p:spPr>
          <a:xfrm>
            <a:off x="3632595" y="2729269"/>
            <a:ext cx="266710" cy="12635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8" name="Линия"/>
          <p:cNvSpPr/>
          <p:nvPr/>
        </p:nvSpPr>
        <p:spPr>
          <a:xfrm>
            <a:off x="3625547" y="2069387"/>
            <a:ext cx="278312" cy="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69" name="Линия"/>
          <p:cNvSpPr/>
          <p:nvPr/>
        </p:nvSpPr>
        <p:spPr>
          <a:xfrm>
            <a:off x="3625547" y="2107896"/>
            <a:ext cx="282802" cy="282802"/>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0" name="Линия"/>
          <p:cNvSpPr/>
          <p:nvPr/>
        </p:nvSpPr>
        <p:spPr>
          <a:xfrm>
            <a:off x="4854454" y="2374147"/>
            <a:ext cx="398662" cy="14671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1" name="Линия"/>
          <p:cNvSpPr/>
          <p:nvPr/>
        </p:nvSpPr>
        <p:spPr>
          <a:xfrm flipV="1">
            <a:off x="4855587" y="1983425"/>
            <a:ext cx="398743" cy="39874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2" name="Линия"/>
          <p:cNvSpPr/>
          <p:nvPr/>
        </p:nvSpPr>
        <p:spPr>
          <a:xfrm>
            <a:off x="4854454" y="2847917"/>
            <a:ext cx="398815" cy="14883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3" name="Линия"/>
          <p:cNvSpPr/>
          <p:nvPr/>
        </p:nvSpPr>
        <p:spPr>
          <a:xfrm>
            <a:off x="4856475" y="2809590"/>
            <a:ext cx="397715" cy="57119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4" name="Линия"/>
          <p:cNvSpPr/>
          <p:nvPr/>
        </p:nvSpPr>
        <p:spPr>
          <a:xfrm>
            <a:off x="6203789" y="3392092"/>
            <a:ext cx="496228" cy="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5" name="Линия"/>
          <p:cNvSpPr/>
          <p:nvPr/>
        </p:nvSpPr>
        <p:spPr>
          <a:xfrm flipV="1">
            <a:off x="6211556" y="2701854"/>
            <a:ext cx="485893" cy="659242"/>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6" name="Линия"/>
          <p:cNvSpPr/>
          <p:nvPr/>
        </p:nvSpPr>
        <p:spPr>
          <a:xfrm flipV="1">
            <a:off x="6208900" y="2267709"/>
            <a:ext cx="485893" cy="65924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7" name="Линия"/>
          <p:cNvSpPr/>
          <p:nvPr/>
        </p:nvSpPr>
        <p:spPr>
          <a:xfrm flipV="1">
            <a:off x="6202152" y="1780940"/>
            <a:ext cx="471099" cy="114632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8" name="Линия"/>
          <p:cNvSpPr/>
          <p:nvPr/>
        </p:nvSpPr>
        <p:spPr>
          <a:xfrm>
            <a:off x="7626640" y="2250565"/>
            <a:ext cx="406691" cy="21465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79" name="Линия"/>
          <p:cNvSpPr/>
          <p:nvPr/>
        </p:nvSpPr>
        <p:spPr>
          <a:xfrm>
            <a:off x="7628166" y="1704526"/>
            <a:ext cx="405165" cy="40516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80" name="Линия"/>
          <p:cNvSpPr/>
          <p:nvPr/>
        </p:nvSpPr>
        <p:spPr>
          <a:xfrm flipV="1">
            <a:off x="2571447" y="2257496"/>
            <a:ext cx="557417" cy="18209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81" name="Линия"/>
          <p:cNvSpPr/>
          <p:nvPr/>
        </p:nvSpPr>
        <p:spPr>
          <a:xfrm>
            <a:off x="2563757" y="2473888"/>
            <a:ext cx="572617" cy="13095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82" name="Google Shape;252;g2b3f12a4dd9_0_562"/>
          <p:cNvSpPr txBox="1"/>
          <p:nvPr/>
        </p:nvSpPr>
        <p:spPr>
          <a:xfrm>
            <a:off x="452437" y="4721505"/>
            <a:ext cx="8239126" cy="35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29768">
              <a:lnSpc>
                <a:spcPct val="130000"/>
              </a:lnSpc>
              <a:defRPr sz="1504">
                <a:solidFill>
                  <a:srgbClr val="333333"/>
                </a:solidFill>
                <a:latin typeface="Helvetica Neue"/>
                <a:ea typeface="Helvetica Neue"/>
                <a:cs typeface="Helvetica Neue"/>
                <a:sym typeface="Helvetica Neue"/>
              </a:defRPr>
            </a:lvl1pPr>
          </a:lstStyle>
          <a:p>
            <a:pPr/>
            <a:r>
              <a:t>Сгенерировали все возможные гипотезы. Теперь выберем гипотезу с наивысшим скором</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4" name="Beam-search, пример"/>
          <p:cNvSpPr txBox="1"/>
          <p:nvPr>
            <p:ph type="title"/>
          </p:nvPr>
        </p:nvSpPr>
        <p:spPr>
          <a:prstGeom prst="rect">
            <a:avLst/>
          </a:prstGeom>
        </p:spPr>
        <p:txBody>
          <a:bodyPr/>
          <a:lstStyle/>
          <a:p>
            <a:pPr/>
            <a:r>
              <a:t>Beam-search, пример</a:t>
            </a:r>
          </a:p>
        </p:txBody>
      </p:sp>
      <p:sp>
        <p:nvSpPr>
          <p:cNvPr id="1085" name="Нажмите дважды"/>
          <p:cNvSpPr txBox="1"/>
          <p:nvPr>
            <p:ph type="body" sz="quarter" idx="1"/>
          </p:nvPr>
        </p:nvSpPr>
        <p:spPr>
          <a:prstGeom prst="rect">
            <a:avLst/>
          </a:prstGeom>
        </p:spPr>
        <p:txBody>
          <a:bodyPr/>
          <a:lstStyle/>
          <a:p>
            <a:pPr/>
          </a:p>
        </p:txBody>
      </p:sp>
      <p:sp>
        <p:nvSpPr>
          <p:cNvPr id="1086" name="Google Shape;252;g2b3f12a4dd9_0_562"/>
          <p:cNvSpPr txBox="1"/>
          <p:nvPr>
            <p:ph type="body" idx="21"/>
          </p:nvPr>
        </p:nvSpPr>
        <p:spPr>
          <a:xfrm>
            <a:off x="452437" y="1593188"/>
            <a:ext cx="5443654" cy="350702"/>
          </a:xfrm>
          <a:prstGeom prst="rect">
            <a:avLst/>
          </a:prstGeom>
          <a:extLst>
            <a:ext uri="{C572A759-6A51-4108-AA02-DFA0A04FC94B}">
              <ma14:wrappingTextBoxFlag xmlns:ma14="http://schemas.microsoft.com/office/mac/drawingml/2011/main" val="1"/>
            </a:ext>
          </a:extLst>
        </p:spPr>
        <p:txBody>
          <a:bodyPr/>
          <a:lstStyle>
            <a:lvl1pPr marL="0" indent="0" defTabSz="457200">
              <a:lnSpc>
                <a:spcPct val="130000"/>
              </a:lnSpc>
              <a:buClrTx/>
              <a:buSzTx/>
              <a:buFontTx/>
              <a:buNone/>
              <a:defRPr sz="1600">
                <a:solidFill>
                  <a:srgbClr val="333333"/>
                </a:solidFill>
                <a:latin typeface="Helvetica Neue"/>
                <a:ea typeface="Helvetica Neue"/>
                <a:cs typeface="Helvetica Neue"/>
                <a:sym typeface="Helvetica Neue"/>
              </a:defRPr>
            </a:lvl1pPr>
          </a:lstStyle>
          <a:p>
            <a:pPr/>
            <a:r>
              <a:t>На каждом шаге мы храним несколько лучших гипотез </a:t>
            </a:r>
          </a:p>
        </p:txBody>
      </p:sp>
      <p:sp>
        <p:nvSpPr>
          <p:cNvPr id="1087" name="&lt;bos&gt;"/>
          <p:cNvSpPr/>
          <p:nvPr/>
        </p:nvSpPr>
        <p:spPr>
          <a:xfrm>
            <a:off x="180751" y="3345355"/>
            <a:ext cx="954608" cy="270913"/>
          </a:xfrm>
          <a:prstGeom prst="rect">
            <a:avLst/>
          </a:prstGeom>
          <a:solidFill>
            <a:srgbClr val="FFFFFF"/>
          </a:solidFill>
          <a:ln w="25400">
            <a:solidFill>
              <a:srgbClr val="EC6A58"/>
            </a:solidFill>
          </a:ln>
          <a:extLst>
            <a:ext uri="{C572A759-6A51-4108-AA02-DFA0A04FC94B}">
              <ma14:wrappingTextBoxFlag xmlns:ma14="http://schemas.microsoft.com/office/mac/drawingml/2011/main" val="1"/>
            </a:ext>
          </a:extLst>
        </p:spPr>
        <p:txBody>
          <a:bodyPr lIns="0" tIns="0" rIns="0" bIns="0" anchor="ctr"/>
          <a:lstStyle>
            <a:lvl1pPr algn="ctr"/>
          </a:lstStyle>
          <a:p>
            <a:pPr/>
            <a:r>
              <a:t>&lt;bos&gt;</a:t>
            </a:r>
          </a:p>
        </p:txBody>
      </p:sp>
      <p:sp>
        <p:nvSpPr>
          <p:cNvPr id="1088" name="I"/>
          <p:cNvSpPr/>
          <p:nvPr/>
        </p:nvSpPr>
        <p:spPr>
          <a:xfrm>
            <a:off x="808110"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a:t>
            </a:r>
          </a:p>
        </p:txBody>
      </p:sp>
      <p:sp>
        <p:nvSpPr>
          <p:cNvPr id="1089" name="&lt;eos&gt;"/>
          <p:cNvSpPr/>
          <p:nvPr/>
        </p:nvSpPr>
        <p:spPr>
          <a:xfrm>
            <a:off x="8038414" y="1886275"/>
            <a:ext cx="954609" cy="270914"/>
          </a:xfrm>
          <a:prstGeom prst="rect">
            <a:avLst/>
          </a:prstGeom>
          <a:solidFill>
            <a:srgbClr val="FFFFFF"/>
          </a:solidFill>
          <a:ln w="25400">
            <a:solidFill>
              <a:srgbClr val="EC6A58"/>
            </a:solidFill>
          </a:ln>
          <a:extLst>
            <a:ext uri="{C572A759-6A51-4108-AA02-DFA0A04FC94B}">
              <ma14:wrappingTextBoxFlag xmlns:ma14="http://schemas.microsoft.com/office/mac/drawingml/2011/main" val="1"/>
            </a:ext>
          </a:extLst>
        </p:spPr>
        <p:txBody>
          <a:bodyPr lIns="0" tIns="0" rIns="0" bIns="0" anchor="ctr"/>
          <a:lstStyle>
            <a:lvl1pPr algn="ctr"/>
          </a:lstStyle>
          <a:p>
            <a:pPr/>
            <a:r>
              <a:t>&lt;eos&gt;</a:t>
            </a:r>
          </a:p>
        </p:txBody>
      </p:sp>
      <p:sp>
        <p:nvSpPr>
          <p:cNvPr id="1090" name="with"/>
          <p:cNvSpPr/>
          <p:nvPr/>
        </p:nvSpPr>
        <p:spPr>
          <a:xfrm>
            <a:off x="5243097" y="233691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with</a:t>
            </a:r>
          </a:p>
        </p:txBody>
      </p:sp>
      <p:sp>
        <p:nvSpPr>
          <p:cNvPr id="1091" name="a"/>
          <p:cNvSpPr/>
          <p:nvPr/>
        </p:nvSpPr>
        <p:spPr>
          <a:xfrm>
            <a:off x="5243097" y="2787555"/>
            <a:ext cx="954609" cy="270913"/>
          </a:xfrm>
          <a:prstGeom prst="rect">
            <a:avLst/>
          </a:prstGeom>
          <a:solidFill>
            <a:srgbClr val="FFFFFF"/>
          </a:solidFill>
          <a:ln w="25400">
            <a:solidFill>
              <a:srgbClr val="EC6A58"/>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1092" name="one"/>
          <p:cNvSpPr/>
          <p:nvPr/>
        </p:nvSpPr>
        <p:spPr>
          <a:xfrm>
            <a:off x="5243097" y="323819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one</a:t>
            </a:r>
          </a:p>
        </p:txBody>
      </p:sp>
      <p:sp>
        <p:nvSpPr>
          <p:cNvPr id="1093" name="tart"/>
          <p:cNvSpPr/>
          <p:nvPr/>
        </p:nvSpPr>
        <p:spPr>
          <a:xfrm>
            <a:off x="6697669" y="323819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1094" name="pie"/>
          <p:cNvSpPr/>
          <p:nvPr/>
        </p:nvSpPr>
        <p:spPr>
          <a:xfrm>
            <a:off x="6697669" y="2604229"/>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1095" name="tart"/>
          <p:cNvSpPr/>
          <p:nvPr/>
        </p:nvSpPr>
        <p:spPr>
          <a:xfrm>
            <a:off x="6697669" y="211159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1096" name="pie"/>
          <p:cNvSpPr/>
          <p:nvPr/>
        </p:nvSpPr>
        <p:spPr>
          <a:xfrm>
            <a:off x="6697669" y="1602453"/>
            <a:ext cx="954609" cy="270914"/>
          </a:xfrm>
          <a:prstGeom prst="rect">
            <a:avLst/>
          </a:prstGeom>
          <a:solidFill>
            <a:srgbClr val="FFFFFF"/>
          </a:solidFill>
          <a:ln w="25400">
            <a:solidFill>
              <a:srgbClr val="EC6A58"/>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1097" name="got"/>
          <p:cNvSpPr/>
          <p:nvPr/>
        </p:nvSpPr>
        <p:spPr>
          <a:xfrm>
            <a:off x="1621489" y="435630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got</a:t>
            </a:r>
          </a:p>
        </p:txBody>
      </p:sp>
      <p:sp>
        <p:nvSpPr>
          <p:cNvPr id="1098" name="was"/>
          <p:cNvSpPr/>
          <p:nvPr/>
        </p:nvSpPr>
        <p:spPr>
          <a:xfrm>
            <a:off x="1621489" y="3589968"/>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was</a:t>
            </a:r>
          </a:p>
        </p:txBody>
      </p:sp>
      <p:sp>
        <p:nvSpPr>
          <p:cNvPr id="1099" name="struck"/>
          <p:cNvSpPr/>
          <p:nvPr/>
        </p:nvSpPr>
        <p:spPr>
          <a:xfrm>
            <a:off x="1621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1100" name="hit"/>
          <p:cNvSpPr/>
          <p:nvPr/>
        </p:nvSpPr>
        <p:spPr>
          <a:xfrm>
            <a:off x="1621489" y="2284270"/>
            <a:ext cx="954609" cy="270913"/>
          </a:xfrm>
          <a:prstGeom prst="rect">
            <a:avLst/>
          </a:prstGeom>
          <a:solidFill>
            <a:srgbClr val="FFFFFF"/>
          </a:solidFill>
          <a:ln w="25400">
            <a:solidFill>
              <a:srgbClr val="EC6A58"/>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1101" name="on"/>
          <p:cNvSpPr/>
          <p:nvPr/>
        </p:nvSpPr>
        <p:spPr>
          <a:xfrm>
            <a:off x="3907489" y="3154471"/>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on</a:t>
            </a:r>
          </a:p>
        </p:txBody>
      </p:sp>
      <p:sp>
        <p:nvSpPr>
          <p:cNvPr id="1102" name="with"/>
          <p:cNvSpPr/>
          <p:nvPr/>
        </p:nvSpPr>
        <p:spPr>
          <a:xfrm>
            <a:off x="3907489" y="2738990"/>
            <a:ext cx="954609" cy="270914"/>
          </a:xfrm>
          <a:prstGeom prst="rect">
            <a:avLst/>
          </a:prstGeom>
          <a:solidFill>
            <a:srgbClr val="FFFFFF"/>
          </a:solidFill>
          <a:ln w="25400">
            <a:solidFill>
              <a:srgbClr val="EC6A58"/>
            </a:solidFill>
          </a:ln>
          <a:extLst>
            <a:ext uri="{C572A759-6A51-4108-AA02-DFA0A04FC94B}">
              <ma14:wrappingTextBoxFlag xmlns:ma14="http://schemas.microsoft.com/office/mac/drawingml/2011/main" val="1"/>
            </a:ext>
          </a:extLst>
        </p:spPr>
        <p:txBody>
          <a:bodyPr lIns="0" tIns="0" rIns="0" bIns="0" anchor="ctr"/>
          <a:lstStyle>
            <a:lvl1pPr algn="ctr"/>
          </a:lstStyle>
          <a:p>
            <a:pPr/>
            <a:r>
              <a:t>with</a:t>
            </a:r>
          </a:p>
        </p:txBody>
      </p:sp>
      <p:sp>
        <p:nvSpPr>
          <p:cNvPr id="1103" name="pie"/>
          <p:cNvSpPr/>
          <p:nvPr/>
        </p:nvSpPr>
        <p:spPr>
          <a:xfrm>
            <a:off x="3907489" y="2314134"/>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pie</a:t>
            </a:r>
          </a:p>
        </p:txBody>
      </p:sp>
      <p:sp>
        <p:nvSpPr>
          <p:cNvPr id="1104" name="tart"/>
          <p:cNvSpPr/>
          <p:nvPr/>
        </p:nvSpPr>
        <p:spPr>
          <a:xfrm>
            <a:off x="3907489"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tart</a:t>
            </a:r>
          </a:p>
        </p:txBody>
      </p:sp>
      <p:sp>
        <p:nvSpPr>
          <p:cNvPr id="1105" name="in"/>
          <p:cNvSpPr/>
          <p:nvPr/>
        </p:nvSpPr>
        <p:spPr>
          <a:xfrm>
            <a:off x="5243097" y="1886275"/>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in</a:t>
            </a:r>
          </a:p>
        </p:txBody>
      </p:sp>
      <p:sp>
        <p:nvSpPr>
          <p:cNvPr id="1106" name="&lt;eos&gt;"/>
          <p:cNvSpPr/>
          <p:nvPr/>
        </p:nvSpPr>
        <p:spPr>
          <a:xfrm>
            <a:off x="8038414" y="2347789"/>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&lt;eos&gt;</a:t>
            </a:r>
          </a:p>
        </p:txBody>
      </p:sp>
      <p:sp>
        <p:nvSpPr>
          <p:cNvPr id="1107" name="struck"/>
          <p:cNvSpPr/>
          <p:nvPr/>
        </p:nvSpPr>
        <p:spPr>
          <a:xfrm>
            <a:off x="2685049" y="3971737"/>
            <a:ext cx="954609" cy="27091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struck</a:t>
            </a:r>
          </a:p>
        </p:txBody>
      </p:sp>
      <p:sp>
        <p:nvSpPr>
          <p:cNvPr id="1108" name="hit"/>
          <p:cNvSpPr/>
          <p:nvPr/>
        </p:nvSpPr>
        <p:spPr>
          <a:xfrm>
            <a:off x="2696959" y="3332603"/>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hit</a:t>
            </a:r>
          </a:p>
        </p:txBody>
      </p:sp>
      <p:sp>
        <p:nvSpPr>
          <p:cNvPr id="1109" name="me"/>
          <p:cNvSpPr/>
          <p:nvPr/>
        </p:nvSpPr>
        <p:spPr>
          <a:xfrm>
            <a:off x="2685049" y="2604229"/>
            <a:ext cx="954609" cy="270913"/>
          </a:xfrm>
          <a:prstGeom prst="rect">
            <a:avLst/>
          </a:prstGeom>
          <a:solidFill>
            <a:srgbClr val="FFFFFF"/>
          </a:solidFill>
          <a:ln w="25400">
            <a:solidFill>
              <a:srgbClr val="EC6A58"/>
            </a:solidFill>
          </a:ln>
          <a:extLst>
            <a:ext uri="{C572A759-6A51-4108-AA02-DFA0A04FC94B}">
              <ma14:wrappingTextBoxFlag xmlns:ma14="http://schemas.microsoft.com/office/mac/drawingml/2011/main" val="1"/>
            </a:ext>
          </a:extLst>
        </p:spPr>
        <p:txBody>
          <a:bodyPr lIns="0" tIns="0" rIns="0" bIns="0" anchor="ctr"/>
          <a:lstStyle>
            <a:lvl1pPr algn="ctr"/>
          </a:lstStyle>
          <a:p>
            <a:pPr/>
            <a:r>
              <a:t>me</a:t>
            </a:r>
          </a:p>
        </p:txBody>
      </p:sp>
      <p:sp>
        <p:nvSpPr>
          <p:cNvPr id="1110" name="a"/>
          <p:cNvSpPr/>
          <p:nvPr/>
        </p:nvSpPr>
        <p:spPr>
          <a:xfrm>
            <a:off x="2696959" y="1976067"/>
            <a:ext cx="954609" cy="270914"/>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stStyle>
          <a:p>
            <a:pPr/>
            <a:r>
              <a:t>a</a:t>
            </a:r>
          </a:p>
        </p:txBody>
      </p:sp>
      <p:sp>
        <p:nvSpPr>
          <p:cNvPr id="1111" name="He"/>
          <p:cNvSpPr/>
          <p:nvPr/>
        </p:nvSpPr>
        <p:spPr>
          <a:xfrm>
            <a:off x="808110" y="2718974"/>
            <a:ext cx="954609" cy="270913"/>
          </a:xfrm>
          <a:prstGeom prst="rect">
            <a:avLst/>
          </a:prstGeom>
          <a:solidFill>
            <a:srgbClr val="FFFFFF"/>
          </a:solidFill>
          <a:ln w="25400">
            <a:solidFill>
              <a:srgbClr val="EC6A58"/>
            </a:solidFill>
          </a:ln>
          <a:extLst>
            <a:ext uri="{C572A759-6A51-4108-AA02-DFA0A04FC94B}">
              <ma14:wrappingTextBoxFlag xmlns:ma14="http://schemas.microsoft.com/office/mac/drawingml/2011/main" val="1"/>
            </a:ext>
          </a:extLst>
        </p:spPr>
        <p:txBody>
          <a:bodyPr lIns="0" tIns="0" rIns="0" bIns="0" anchor="ctr"/>
          <a:lstStyle>
            <a:lvl1pPr algn="ctr"/>
          </a:lstStyle>
          <a:p>
            <a:pPr/>
            <a:r>
              <a:t>He</a:t>
            </a:r>
          </a:p>
        </p:txBody>
      </p:sp>
      <p:sp>
        <p:nvSpPr>
          <p:cNvPr id="1112" name="Линия"/>
          <p:cNvSpPr/>
          <p:nvPr/>
        </p:nvSpPr>
        <p:spPr>
          <a:xfrm flipV="1">
            <a:off x="721423" y="2975733"/>
            <a:ext cx="396708" cy="39670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13" name="Линия"/>
          <p:cNvSpPr/>
          <p:nvPr/>
        </p:nvSpPr>
        <p:spPr>
          <a:xfrm>
            <a:off x="691852" y="3582327"/>
            <a:ext cx="455196" cy="34523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14" name="Линия"/>
          <p:cNvSpPr/>
          <p:nvPr/>
        </p:nvSpPr>
        <p:spPr>
          <a:xfrm flipV="1">
            <a:off x="1443385" y="2525573"/>
            <a:ext cx="636096" cy="1630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15" name="Линия"/>
          <p:cNvSpPr/>
          <p:nvPr/>
        </p:nvSpPr>
        <p:spPr>
          <a:xfrm>
            <a:off x="1502199" y="2997253"/>
            <a:ext cx="671874" cy="13624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16" name="Линия"/>
          <p:cNvSpPr/>
          <p:nvPr/>
        </p:nvSpPr>
        <p:spPr>
          <a:xfrm flipV="1">
            <a:off x="1779271" y="3804906"/>
            <a:ext cx="261034" cy="26103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17" name="Линия"/>
          <p:cNvSpPr/>
          <p:nvPr/>
        </p:nvSpPr>
        <p:spPr>
          <a:xfrm>
            <a:off x="1763876" y="4107564"/>
            <a:ext cx="291824" cy="291824"/>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18" name="Линия"/>
          <p:cNvSpPr/>
          <p:nvPr/>
        </p:nvSpPr>
        <p:spPr>
          <a:xfrm flipV="1">
            <a:off x="2571447" y="3595908"/>
            <a:ext cx="556647" cy="12131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19" name="Линия"/>
          <p:cNvSpPr/>
          <p:nvPr/>
        </p:nvSpPr>
        <p:spPr>
          <a:xfrm>
            <a:off x="2571447" y="3717224"/>
            <a:ext cx="557780" cy="28523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0" name="Линия"/>
          <p:cNvSpPr/>
          <p:nvPr/>
        </p:nvSpPr>
        <p:spPr>
          <a:xfrm>
            <a:off x="3625547" y="2727007"/>
            <a:ext cx="283919" cy="53438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1" name="Линия"/>
          <p:cNvSpPr/>
          <p:nvPr/>
        </p:nvSpPr>
        <p:spPr>
          <a:xfrm>
            <a:off x="3632595" y="2729269"/>
            <a:ext cx="266710" cy="12635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2" name="Линия"/>
          <p:cNvSpPr/>
          <p:nvPr/>
        </p:nvSpPr>
        <p:spPr>
          <a:xfrm>
            <a:off x="3625547" y="2069387"/>
            <a:ext cx="278312" cy="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3" name="Линия"/>
          <p:cNvSpPr/>
          <p:nvPr/>
        </p:nvSpPr>
        <p:spPr>
          <a:xfrm>
            <a:off x="3625547" y="2107896"/>
            <a:ext cx="282802" cy="282802"/>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4" name="Линия"/>
          <p:cNvSpPr/>
          <p:nvPr/>
        </p:nvSpPr>
        <p:spPr>
          <a:xfrm>
            <a:off x="4854454" y="2374147"/>
            <a:ext cx="398662" cy="146710"/>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5" name="Линия"/>
          <p:cNvSpPr/>
          <p:nvPr/>
        </p:nvSpPr>
        <p:spPr>
          <a:xfrm flipV="1">
            <a:off x="4855587" y="1983425"/>
            <a:ext cx="398743" cy="398743"/>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6" name="Линия"/>
          <p:cNvSpPr/>
          <p:nvPr/>
        </p:nvSpPr>
        <p:spPr>
          <a:xfrm>
            <a:off x="4854454" y="2847917"/>
            <a:ext cx="398815" cy="14883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7" name="Линия"/>
          <p:cNvSpPr/>
          <p:nvPr/>
        </p:nvSpPr>
        <p:spPr>
          <a:xfrm>
            <a:off x="4856475" y="2809590"/>
            <a:ext cx="397715" cy="57119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8" name="Линия"/>
          <p:cNvSpPr/>
          <p:nvPr/>
        </p:nvSpPr>
        <p:spPr>
          <a:xfrm>
            <a:off x="6203789" y="3392092"/>
            <a:ext cx="496228" cy="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29" name="Линия"/>
          <p:cNvSpPr/>
          <p:nvPr/>
        </p:nvSpPr>
        <p:spPr>
          <a:xfrm flipV="1">
            <a:off x="6211556" y="2701854"/>
            <a:ext cx="485893" cy="659242"/>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30" name="Линия"/>
          <p:cNvSpPr/>
          <p:nvPr/>
        </p:nvSpPr>
        <p:spPr>
          <a:xfrm flipV="1">
            <a:off x="6208900" y="2267709"/>
            <a:ext cx="485893" cy="65924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31" name="Линия"/>
          <p:cNvSpPr/>
          <p:nvPr/>
        </p:nvSpPr>
        <p:spPr>
          <a:xfrm flipV="1">
            <a:off x="6202152" y="1780940"/>
            <a:ext cx="471099" cy="1146328"/>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32" name="Линия"/>
          <p:cNvSpPr/>
          <p:nvPr/>
        </p:nvSpPr>
        <p:spPr>
          <a:xfrm>
            <a:off x="7626640" y="2250565"/>
            <a:ext cx="406691" cy="214651"/>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33" name="Линия"/>
          <p:cNvSpPr/>
          <p:nvPr/>
        </p:nvSpPr>
        <p:spPr>
          <a:xfrm>
            <a:off x="7628166" y="1704526"/>
            <a:ext cx="405165" cy="405166"/>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34" name="Линия"/>
          <p:cNvSpPr/>
          <p:nvPr/>
        </p:nvSpPr>
        <p:spPr>
          <a:xfrm flipV="1">
            <a:off x="2571447" y="2257496"/>
            <a:ext cx="557417" cy="18209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135" name="Линия"/>
          <p:cNvSpPr/>
          <p:nvPr/>
        </p:nvSpPr>
        <p:spPr>
          <a:xfrm>
            <a:off x="2563757" y="2473888"/>
            <a:ext cx="572617" cy="130957"/>
          </a:xfrm>
          <a:prstGeom prst="line">
            <a:avLst/>
          </a:prstGeom>
          <a:ln w="12700">
            <a:solidFill>
              <a:schemeClr val="accent2">
                <a:lumOff val="-2588"/>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7" name="Beam-search"/>
          <p:cNvSpPr txBox="1"/>
          <p:nvPr>
            <p:ph type="title"/>
          </p:nvPr>
        </p:nvSpPr>
        <p:spPr>
          <a:prstGeom prst="rect">
            <a:avLst/>
          </a:prstGeom>
        </p:spPr>
        <p:txBody>
          <a:bodyPr/>
          <a:lstStyle/>
          <a:p>
            <a:pPr/>
            <a:r>
              <a:t>Beam-search</a:t>
            </a:r>
          </a:p>
        </p:txBody>
      </p:sp>
      <p:sp>
        <p:nvSpPr>
          <p:cNvPr id="1138" name="Нажмите дважды"/>
          <p:cNvSpPr txBox="1"/>
          <p:nvPr>
            <p:ph type="body" sz="quarter" idx="1"/>
          </p:nvPr>
        </p:nvSpPr>
        <p:spPr>
          <a:prstGeom prst="rect">
            <a:avLst/>
          </a:prstGeom>
        </p:spPr>
        <p:txBody>
          <a:bodyPr/>
          <a:lstStyle/>
          <a:p>
            <a:pPr/>
          </a:p>
        </p:txBody>
      </p:sp>
      <p:sp>
        <p:nvSpPr>
          <p:cNvPr id="1139" name="Google Shape;252;g2b3f12a4dd9_0_562"/>
          <p:cNvSpPr txBox="1"/>
          <p:nvPr>
            <p:ph type="body" idx="21"/>
          </p:nvPr>
        </p:nvSpPr>
        <p:spPr>
          <a:xfrm>
            <a:off x="452437" y="1593188"/>
            <a:ext cx="8239202" cy="1272085"/>
          </a:xfrm>
          <a:prstGeom prst="rect">
            <a:avLst/>
          </a:prstGeom>
          <a:extLst>
            <a:ext uri="{C572A759-6A51-4108-AA02-DFA0A04FC94B}">
              <ma14:wrappingTextBoxFlag xmlns:ma14="http://schemas.microsoft.com/office/mac/drawingml/2011/main" val="1"/>
            </a:ext>
          </a:extLst>
        </p:spPr>
        <p:txBody>
          <a:bodyPr/>
          <a:lstStyle/>
          <a:p>
            <a:pPr marL="0" indent="0" defTabSz="457200">
              <a:lnSpc>
                <a:spcPct val="130000"/>
              </a:lnSpc>
              <a:buClrTx/>
              <a:buSzTx/>
              <a:buFontTx/>
              <a:buNone/>
              <a:defRPr sz="1600">
                <a:solidFill>
                  <a:srgbClr val="333333"/>
                </a:solidFill>
                <a:latin typeface="Helvetica Neue"/>
                <a:ea typeface="Helvetica Neue"/>
                <a:cs typeface="Helvetica Neue"/>
                <a:sym typeface="Helvetica Neue"/>
              </a:defRPr>
            </a:pPr>
            <a:r>
              <a:t>Обычно генерируем до тех пор пока:</a:t>
            </a:r>
          </a:p>
          <a:p>
            <a:pPr marL="228600" indent="-228600" defTabSz="457200">
              <a:lnSpc>
                <a:spcPct val="130000"/>
              </a:lnSpc>
              <a:buClrTx/>
              <a:buSzPct val="100000"/>
              <a:buFontTx/>
              <a:buChar char="•"/>
              <a:defRPr sz="1600">
                <a:solidFill>
                  <a:srgbClr val="333333"/>
                </a:solidFill>
                <a:latin typeface="Helvetica Neue"/>
                <a:ea typeface="Helvetica Neue"/>
                <a:cs typeface="Helvetica Neue"/>
                <a:sym typeface="Helvetica Neue"/>
              </a:defRPr>
            </a:pPr>
            <a:r>
              <a:t>не превысили время генерации</a:t>
            </a:r>
          </a:p>
          <a:p>
            <a:pPr marL="228600" indent="-228600" defTabSz="457200">
              <a:lnSpc>
                <a:spcPct val="130000"/>
              </a:lnSpc>
              <a:buClrTx/>
              <a:buSzPct val="100000"/>
              <a:buFontTx/>
              <a:buChar char="•"/>
              <a:defRPr sz="1600">
                <a:solidFill>
                  <a:srgbClr val="333333"/>
                </a:solidFill>
                <a:latin typeface="Helvetica Neue"/>
                <a:ea typeface="Helvetica Neue"/>
                <a:cs typeface="Helvetica Neue"/>
                <a:sym typeface="Helvetica Neue"/>
              </a:defRPr>
            </a:pPr>
            <a:r>
              <a:t>У нас нет N гипотез, из которых выбирать</a:t>
            </a:r>
          </a:p>
        </p:txBody>
      </p:sp>
      <p:pic>
        <p:nvPicPr>
          <p:cNvPr id="1140" name="вставленный-фильм.png" descr="вставленный-фильм.png"/>
          <p:cNvPicPr>
            <a:picLocks noChangeAspect="1"/>
          </p:cNvPicPr>
          <p:nvPr/>
        </p:nvPicPr>
        <p:blipFill>
          <a:blip r:embed="rId2">
            <a:extLst/>
          </a:blip>
          <a:stretch>
            <a:fillRect/>
          </a:stretch>
        </p:blipFill>
        <p:spPr>
          <a:xfrm>
            <a:off x="2130741" y="3819352"/>
            <a:ext cx="4882518" cy="1114488"/>
          </a:xfrm>
          <a:prstGeom prst="rect">
            <a:avLst/>
          </a:prstGeom>
          <a:ln w="12700">
            <a:miter lim="400000"/>
          </a:ln>
        </p:spPr>
      </p:pic>
      <p:sp>
        <p:nvSpPr>
          <p:cNvPr id="1141" name="Google Shape;252;g2b3f12a4dd9_0_562"/>
          <p:cNvSpPr txBox="1"/>
          <p:nvPr/>
        </p:nvSpPr>
        <p:spPr>
          <a:xfrm>
            <a:off x="167835" y="3217900"/>
            <a:ext cx="8239201" cy="5373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defTabSz="434340">
              <a:lnSpc>
                <a:spcPct val="130000"/>
              </a:lnSpc>
              <a:defRPr sz="1520">
                <a:solidFill>
                  <a:srgbClr val="333333"/>
                </a:solidFill>
                <a:latin typeface="Helvetica Neue"/>
                <a:ea typeface="Helvetica Neue"/>
                <a:cs typeface="Helvetica Neue"/>
                <a:sym typeface="Helvetica Neue"/>
              </a:defRPr>
            </a:lvl1pPr>
          </a:lstStyle>
          <a:p>
            <a:pPr/>
            <a:r>
              <a:t>Обычно добавляют нормировку оценок по длине, чтобы избежать предпочтений к более коротким генерациям</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3" name="Снова языковые модели"/>
          <p:cNvSpPr txBox="1"/>
          <p:nvPr>
            <p:ph type="title"/>
          </p:nvPr>
        </p:nvSpPr>
        <p:spPr>
          <a:prstGeom prst="rect">
            <a:avLst/>
          </a:prstGeom>
        </p:spPr>
        <p:txBody>
          <a:bodyPr/>
          <a:lstStyle/>
          <a:p>
            <a:pPr/>
            <a:r>
              <a:t>Снова языковые модели</a:t>
            </a:r>
          </a:p>
        </p:txBody>
      </p:sp>
      <p:sp>
        <p:nvSpPr>
          <p:cNvPr id="1144" name="Google Shape;252;g2b3f12a4dd9_0_562"/>
          <p:cNvSpPr txBox="1"/>
          <p:nvPr>
            <p:ph type="body" idx="21"/>
          </p:nvPr>
        </p:nvSpPr>
        <p:spPr>
          <a:xfrm>
            <a:off x="452437" y="1593188"/>
            <a:ext cx="8239202" cy="788976"/>
          </a:xfrm>
          <a:prstGeom prst="rect">
            <a:avLst/>
          </a:prstGeom>
          <a:extLst>
            <a:ext uri="{C572A759-6A51-4108-AA02-DFA0A04FC94B}">
              <ma14:wrappingTextBoxFlag xmlns:ma14="http://schemas.microsoft.com/office/mac/drawingml/2011/main" val="1"/>
            </a:ext>
          </a:extLst>
        </p:spPr>
        <p:txBody>
          <a:bodyPr/>
          <a:lstStyle>
            <a:lvl1pPr marL="0" indent="0">
              <a:lnSpc>
                <a:spcPct val="90000"/>
              </a:lnSpc>
              <a:spcBef>
                <a:spcPts val="1700"/>
              </a:spcBef>
              <a:buClrTx/>
              <a:buSzTx/>
              <a:buFontTx/>
              <a:buNone/>
            </a:lvl1pPr>
          </a:lstStyle>
          <a:p>
            <a:pPr/>
            <a:r>
              <a:t>Формальная задача языкового моделирования может быть записана так:</a:t>
            </a:r>
          </a:p>
        </p:txBody>
      </p:sp>
      <p:pic>
        <p:nvPicPr>
          <p:cNvPr id="1145" name="вставленный-фильм.png" descr="вставленный-фильм.png"/>
          <p:cNvPicPr>
            <a:picLocks noChangeAspect="1"/>
          </p:cNvPicPr>
          <p:nvPr/>
        </p:nvPicPr>
        <p:blipFill>
          <a:blip r:embed="rId2">
            <a:extLst/>
          </a:blip>
          <a:stretch>
            <a:fillRect/>
          </a:stretch>
        </p:blipFill>
        <p:spPr>
          <a:xfrm>
            <a:off x="921804" y="2053951"/>
            <a:ext cx="7300392" cy="78897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7" name="Условная языковая модели"/>
          <p:cNvSpPr txBox="1"/>
          <p:nvPr>
            <p:ph type="title"/>
          </p:nvPr>
        </p:nvSpPr>
        <p:spPr>
          <a:prstGeom prst="rect">
            <a:avLst/>
          </a:prstGeom>
        </p:spPr>
        <p:txBody>
          <a:bodyPr/>
          <a:lstStyle/>
          <a:p>
            <a:pPr/>
            <a:r>
              <a:t>Условная языковая модели</a:t>
            </a:r>
          </a:p>
        </p:txBody>
      </p:sp>
      <p:sp>
        <p:nvSpPr>
          <p:cNvPr id="1148" name="Google Shape;252;g2b3f12a4dd9_0_562"/>
          <p:cNvSpPr txBox="1"/>
          <p:nvPr>
            <p:ph type="body" idx="21"/>
          </p:nvPr>
        </p:nvSpPr>
        <p:spPr>
          <a:xfrm>
            <a:off x="452437" y="1593188"/>
            <a:ext cx="8239202" cy="788976"/>
          </a:xfrm>
          <a:prstGeom prst="rect">
            <a:avLst/>
          </a:prstGeom>
          <a:extLst>
            <a:ext uri="{C572A759-6A51-4108-AA02-DFA0A04FC94B}">
              <ma14:wrappingTextBoxFlag xmlns:ma14="http://schemas.microsoft.com/office/mac/drawingml/2011/main" val="1"/>
            </a:ext>
          </a:extLst>
        </p:spPr>
        <p:txBody>
          <a:bodyPr/>
          <a:lstStyle>
            <a:lvl1pPr marL="0" indent="0">
              <a:lnSpc>
                <a:spcPct val="90000"/>
              </a:lnSpc>
              <a:spcBef>
                <a:spcPts val="1700"/>
              </a:spcBef>
              <a:buClrTx/>
              <a:buSzTx/>
              <a:buFontTx/>
              <a:buNone/>
            </a:lvl1pPr>
          </a:lstStyle>
          <a:p>
            <a:pPr/>
            <a:r>
              <a:t>Формальная задача языкового моделирования может быть записана так:</a:t>
            </a:r>
          </a:p>
        </p:txBody>
      </p:sp>
      <p:pic>
        <p:nvPicPr>
          <p:cNvPr id="1149" name="вставленный-фильм.png" descr="вставленный-фильм.png"/>
          <p:cNvPicPr>
            <a:picLocks noChangeAspect="1"/>
          </p:cNvPicPr>
          <p:nvPr/>
        </p:nvPicPr>
        <p:blipFill>
          <a:blip r:embed="rId2">
            <a:extLst/>
          </a:blip>
          <a:stretch>
            <a:fillRect/>
          </a:stretch>
        </p:blipFill>
        <p:spPr>
          <a:xfrm>
            <a:off x="2771945" y="1920282"/>
            <a:ext cx="3600110" cy="898232"/>
          </a:xfrm>
          <a:prstGeom prst="rect">
            <a:avLst/>
          </a:prstGeom>
          <a:ln w="12700">
            <a:miter lim="400000"/>
          </a:ln>
        </p:spPr>
      </p:pic>
      <p:sp>
        <p:nvSpPr>
          <p:cNvPr id="1150" name="Google Shape;252;g2b3f12a4dd9_0_562"/>
          <p:cNvSpPr txBox="1"/>
          <p:nvPr/>
        </p:nvSpPr>
        <p:spPr>
          <a:xfrm>
            <a:off x="452399" y="2915359"/>
            <a:ext cx="8239202" cy="788975"/>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a:lnSpc>
                <a:spcPct val="90000"/>
              </a:lnSpc>
              <a:spcBef>
                <a:spcPts val="1700"/>
              </a:spcBef>
              <a:defRPr sz="1800">
                <a:solidFill>
                  <a:srgbClr val="181818"/>
                </a:solidFill>
                <a:latin typeface="Montserrat"/>
                <a:ea typeface="Montserrat"/>
                <a:cs typeface="Montserrat"/>
                <a:sym typeface="Montserrat"/>
              </a:defRPr>
            </a:lvl1pPr>
          </a:lstStyle>
          <a:p>
            <a:pPr/>
            <a:r>
              <a:t>А задача условного языкового моделирования может быть записана так:</a:t>
            </a:r>
          </a:p>
        </p:txBody>
      </p:sp>
      <p:pic>
        <p:nvPicPr>
          <p:cNvPr id="1151" name="вставленный-фильм.png" descr="вставленный-фильм.png"/>
          <p:cNvPicPr>
            <a:picLocks noChangeAspect="1"/>
          </p:cNvPicPr>
          <p:nvPr/>
        </p:nvPicPr>
        <p:blipFill>
          <a:blip r:embed="rId3">
            <a:extLst/>
          </a:blip>
          <a:stretch>
            <a:fillRect/>
          </a:stretch>
        </p:blipFill>
        <p:spPr>
          <a:xfrm>
            <a:off x="2676914" y="3405357"/>
            <a:ext cx="3790172" cy="972033"/>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3" name="Языковые модели для систем машинного перевода"/>
          <p:cNvSpPr txBox="1"/>
          <p:nvPr>
            <p:ph type="title"/>
          </p:nvPr>
        </p:nvSpPr>
        <p:spPr>
          <a:prstGeom prst="rect">
            <a:avLst/>
          </a:prstGeom>
        </p:spPr>
        <p:txBody>
          <a:bodyPr/>
          <a:lstStyle>
            <a:lvl1pPr defTabSz="850391">
              <a:defRPr sz="2604"/>
            </a:lvl1pPr>
          </a:lstStyle>
          <a:p>
            <a:pPr/>
            <a:r>
              <a:t>Языковые модели для систем машинного перевода</a:t>
            </a:r>
          </a:p>
        </p:txBody>
      </p:sp>
      <p:sp>
        <p:nvSpPr>
          <p:cNvPr id="1154" name="Google Shape;252;g2b3f12a4dd9_0_562"/>
          <p:cNvSpPr txBox="1"/>
          <p:nvPr>
            <p:ph type="body" idx="21"/>
          </p:nvPr>
        </p:nvSpPr>
        <p:spPr>
          <a:xfrm>
            <a:off x="452399" y="1431935"/>
            <a:ext cx="8239202" cy="788976"/>
          </a:xfrm>
          <a:prstGeom prst="rect">
            <a:avLst/>
          </a:prstGeom>
          <a:extLst>
            <a:ext uri="{C572A759-6A51-4108-AA02-DFA0A04FC94B}">
              <ma14:wrappingTextBoxFlag xmlns:ma14="http://schemas.microsoft.com/office/mac/drawingml/2011/main" val="1"/>
            </a:ext>
          </a:extLst>
        </p:spPr>
        <p:txBody>
          <a:bodyPr/>
          <a:lstStyle>
            <a:lvl1pPr marL="0" indent="0" algn="ctr">
              <a:lnSpc>
                <a:spcPct val="90000"/>
              </a:lnSpc>
              <a:spcBef>
                <a:spcPts val="1700"/>
              </a:spcBef>
              <a:buClrTx/>
              <a:buSzTx/>
              <a:buFontTx/>
              <a:buNone/>
            </a:lvl1pPr>
          </a:lstStyle>
          <a:p>
            <a:pPr/>
            <a:r>
              <a:t>При заданном тексте с исходного языка, необходимо решать следующую математическую задачу</a:t>
            </a:r>
          </a:p>
        </p:txBody>
      </p:sp>
      <p:pic>
        <p:nvPicPr>
          <p:cNvPr id="1155" name="вставленный-фильм.png" descr="вставленный-фильм.png"/>
          <p:cNvPicPr>
            <a:picLocks noChangeAspect="1"/>
          </p:cNvPicPr>
          <p:nvPr/>
        </p:nvPicPr>
        <p:blipFill>
          <a:blip r:embed="rId2">
            <a:extLst/>
          </a:blip>
          <a:stretch>
            <a:fillRect/>
          </a:stretch>
        </p:blipFill>
        <p:spPr>
          <a:xfrm>
            <a:off x="922374" y="2400013"/>
            <a:ext cx="7299252" cy="122125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7" name="Перплексия языковых моделей"/>
          <p:cNvSpPr txBox="1"/>
          <p:nvPr>
            <p:ph type="title"/>
          </p:nvPr>
        </p:nvSpPr>
        <p:spPr>
          <a:prstGeom prst="rect">
            <a:avLst/>
          </a:prstGeom>
        </p:spPr>
        <p:txBody>
          <a:bodyPr/>
          <a:lstStyle/>
          <a:p>
            <a:pPr/>
            <a:r>
              <a:t>Перплексия языковых моделей</a:t>
            </a:r>
          </a:p>
        </p:txBody>
      </p:sp>
      <p:sp>
        <p:nvSpPr>
          <p:cNvPr id="1158" name="Google Shape;252;g2b3f12a4dd9_0_562"/>
          <p:cNvSpPr txBox="1"/>
          <p:nvPr>
            <p:ph type="body" idx="21"/>
          </p:nvPr>
        </p:nvSpPr>
        <p:spPr>
          <a:xfrm>
            <a:off x="452399" y="1090458"/>
            <a:ext cx="8239202" cy="694693"/>
          </a:xfrm>
          <a:prstGeom prst="rect">
            <a:avLst/>
          </a:prstGeom>
          <a:extLst>
            <a:ext uri="{C572A759-6A51-4108-AA02-DFA0A04FC94B}">
              <ma14:wrappingTextBoxFlag xmlns:ma14="http://schemas.microsoft.com/office/mac/drawingml/2011/main" val="1"/>
            </a:ext>
          </a:extLst>
        </p:spPr>
        <p:txBody>
          <a:bodyPr/>
          <a:lstStyle>
            <a:lvl1pPr marL="0" indent="0">
              <a:lnSpc>
                <a:spcPct val="90000"/>
              </a:lnSpc>
              <a:spcBef>
                <a:spcPts val="1700"/>
              </a:spcBef>
              <a:buClrTx/>
              <a:buSzTx/>
              <a:buFontTx/>
              <a:buNone/>
            </a:lvl1pPr>
          </a:lstStyle>
          <a:p>
            <a:pPr/>
            <a:r>
              <a:t>Перплексия - обратная вероятность тестового набора, нормализованная по количеству слов</a:t>
            </a:r>
          </a:p>
        </p:txBody>
      </p:sp>
      <p:pic>
        <p:nvPicPr>
          <p:cNvPr id="1159" name="вставленный-фильм.png" descr="вставленный-фильм.png"/>
          <p:cNvPicPr>
            <a:picLocks noChangeAspect="1"/>
          </p:cNvPicPr>
          <p:nvPr/>
        </p:nvPicPr>
        <p:blipFill>
          <a:blip r:embed="rId2">
            <a:extLst/>
          </a:blip>
          <a:stretch>
            <a:fillRect/>
          </a:stretch>
        </p:blipFill>
        <p:spPr>
          <a:xfrm>
            <a:off x="1866126" y="1835086"/>
            <a:ext cx="5203067" cy="1027566"/>
          </a:xfrm>
          <a:prstGeom prst="rect">
            <a:avLst/>
          </a:prstGeom>
          <a:ln w="12700">
            <a:miter lim="400000"/>
          </a:ln>
        </p:spPr>
      </p:pic>
      <p:sp>
        <p:nvSpPr>
          <p:cNvPr id="1160" name="Google Shape;252;g2b3f12a4dd9_0_562"/>
          <p:cNvSpPr txBox="1"/>
          <p:nvPr/>
        </p:nvSpPr>
        <p:spPr>
          <a:xfrm>
            <a:off x="452399" y="3209408"/>
            <a:ext cx="8239202" cy="910896"/>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a:lnSpc>
                <a:spcPct val="90000"/>
              </a:lnSpc>
              <a:spcBef>
                <a:spcPts val="1700"/>
              </a:spcBef>
              <a:defRPr sz="1800">
                <a:solidFill>
                  <a:srgbClr val="181818"/>
                </a:solidFill>
                <a:latin typeface="Montserrat"/>
                <a:ea typeface="Montserrat"/>
                <a:cs typeface="Montserrat"/>
                <a:sym typeface="Montserrat"/>
              </a:defRPr>
            </a:lvl1pPr>
          </a:lstStyle>
          <a:p>
            <a:pPr/>
            <a:r>
              <a:t>Перплексию иногда называют взвешенным коэффициентом ветвления, потому что она показывает из какого количества слов приходится выбирать модели следующее слово для продолжения генерации</a:t>
            </a:r>
          </a:p>
        </p:txBody>
      </p:sp>
      <p:sp>
        <p:nvSpPr>
          <p:cNvPr id="1161" name="https://habr.com/ru/companies/wunderfund/articles/580230/"/>
          <p:cNvSpPr txBox="1"/>
          <p:nvPr/>
        </p:nvSpPr>
        <p:spPr>
          <a:xfrm>
            <a:off x="4206132" y="4730601"/>
            <a:ext cx="4677694"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https://habr.com/ru/companies/wunderfund/articles/580230/</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3" name="Перплексия языковых моделей"/>
          <p:cNvSpPr txBox="1"/>
          <p:nvPr>
            <p:ph type="title"/>
          </p:nvPr>
        </p:nvSpPr>
        <p:spPr>
          <a:prstGeom prst="rect">
            <a:avLst/>
          </a:prstGeom>
        </p:spPr>
        <p:txBody>
          <a:bodyPr/>
          <a:lstStyle/>
          <a:p>
            <a:pPr/>
            <a:r>
              <a:t>Перплексия языковых моделей</a:t>
            </a:r>
          </a:p>
        </p:txBody>
      </p:sp>
      <p:sp>
        <p:nvSpPr>
          <p:cNvPr id="1164" name="Google Shape;252;g2b3f12a4dd9_0_562"/>
          <p:cNvSpPr txBox="1"/>
          <p:nvPr>
            <p:ph type="body" idx="21"/>
          </p:nvPr>
        </p:nvSpPr>
        <p:spPr>
          <a:xfrm>
            <a:off x="452399" y="1090458"/>
            <a:ext cx="8239202" cy="694693"/>
          </a:xfrm>
          <a:prstGeom prst="rect">
            <a:avLst/>
          </a:prstGeom>
          <a:extLst>
            <a:ext uri="{C572A759-6A51-4108-AA02-DFA0A04FC94B}">
              <ma14:wrappingTextBoxFlag xmlns:ma14="http://schemas.microsoft.com/office/mac/drawingml/2011/main" val="1"/>
            </a:ext>
          </a:extLst>
        </p:spPr>
        <p:txBody>
          <a:bodyPr/>
          <a:lstStyle>
            <a:lvl1pPr marL="0" indent="0">
              <a:lnSpc>
                <a:spcPct val="90000"/>
              </a:lnSpc>
              <a:spcBef>
                <a:spcPts val="1700"/>
              </a:spcBef>
              <a:buClrTx/>
              <a:buSzTx/>
              <a:buFontTx/>
              <a:buNone/>
            </a:lvl1pPr>
          </a:lstStyle>
          <a:p>
            <a:pPr/>
            <a:r>
              <a:t>Перплексия - обратная вероятность тестового набора, нормализованная по количеству слов</a:t>
            </a:r>
          </a:p>
        </p:txBody>
      </p:sp>
      <p:pic>
        <p:nvPicPr>
          <p:cNvPr id="1165" name="вставленный-фильм.png" descr="вставленный-фильм.png"/>
          <p:cNvPicPr>
            <a:picLocks noChangeAspect="1"/>
          </p:cNvPicPr>
          <p:nvPr/>
        </p:nvPicPr>
        <p:blipFill>
          <a:blip r:embed="rId2">
            <a:extLst/>
          </a:blip>
          <a:stretch>
            <a:fillRect/>
          </a:stretch>
        </p:blipFill>
        <p:spPr>
          <a:xfrm>
            <a:off x="1866126" y="1835086"/>
            <a:ext cx="5203067" cy="1027566"/>
          </a:xfrm>
          <a:prstGeom prst="rect">
            <a:avLst/>
          </a:prstGeom>
          <a:ln w="12700">
            <a:miter lim="400000"/>
          </a:ln>
        </p:spPr>
      </p:pic>
      <p:pic>
        <p:nvPicPr>
          <p:cNvPr id="1166" name="вставленный-фильм.png" descr="вставленный-фильм.png"/>
          <p:cNvPicPr>
            <a:picLocks noChangeAspect="1"/>
          </p:cNvPicPr>
          <p:nvPr/>
        </p:nvPicPr>
        <p:blipFill>
          <a:blip r:embed="rId3">
            <a:extLst/>
          </a:blip>
          <a:stretch>
            <a:fillRect/>
          </a:stretch>
        </p:blipFill>
        <p:spPr>
          <a:xfrm>
            <a:off x="870811" y="3070729"/>
            <a:ext cx="7402378" cy="895106"/>
          </a:xfrm>
          <a:prstGeom prst="rect">
            <a:avLst/>
          </a:prstGeom>
          <a:ln w="12700">
            <a:miter lim="400000"/>
          </a:ln>
        </p:spPr>
      </p:pic>
      <p:sp>
        <p:nvSpPr>
          <p:cNvPr id="1167" name="Google Shape;252;g2b3f12a4dd9_0_562"/>
          <p:cNvSpPr txBox="1"/>
          <p:nvPr/>
        </p:nvSpPr>
        <p:spPr>
          <a:xfrm>
            <a:off x="560466" y="4173913"/>
            <a:ext cx="8239202" cy="694693"/>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ormAutofit fontScale="100000" lnSpcReduction="0"/>
          </a:bodyPr>
          <a:lstStyle>
            <a:lvl1pPr>
              <a:lnSpc>
                <a:spcPct val="90000"/>
              </a:lnSpc>
              <a:spcBef>
                <a:spcPts val="1700"/>
              </a:spcBef>
              <a:defRPr sz="1800">
                <a:solidFill>
                  <a:srgbClr val="181818"/>
                </a:solidFill>
                <a:latin typeface="Montserrat"/>
                <a:ea typeface="Montserrat"/>
                <a:cs typeface="Montserrat"/>
                <a:sym typeface="Montserrat"/>
              </a:defRPr>
            </a:lvl1pPr>
          </a:lstStyle>
          <a:p>
            <a:pPr/>
            <a:r>
              <a:t>Получаем связь перплексии и обычной кросс-энтропии, с помощью которой мы обучаем языковые модели</a:t>
            </a:r>
          </a:p>
        </p:txBody>
      </p:sp>
      <p:sp>
        <p:nvSpPr>
          <p:cNvPr id="1168" name="https://habr.com/ru/companies/wunderfund/articles/580230/"/>
          <p:cNvSpPr txBox="1"/>
          <p:nvPr/>
        </p:nvSpPr>
        <p:spPr>
          <a:xfrm>
            <a:off x="4206132" y="4730601"/>
            <a:ext cx="4677694"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https://habr.com/ru/companies/wunderfund/articles/580230/</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Задача перевода последовательностей"/>
          <p:cNvSpPr txBox="1"/>
          <p:nvPr>
            <p:ph type="title"/>
          </p:nvPr>
        </p:nvSpPr>
        <p:spPr>
          <a:prstGeom prst="rect">
            <a:avLst/>
          </a:prstGeom>
        </p:spPr>
        <p:txBody>
          <a:bodyPr/>
          <a:lstStyle/>
          <a:p>
            <a:pPr/>
            <a:r>
              <a:t>Задача перевода последовательностей</a:t>
            </a:r>
          </a:p>
        </p:txBody>
      </p:sp>
      <p:sp>
        <p:nvSpPr>
          <p:cNvPr id="1171" name="Нажмите дважды"/>
          <p:cNvSpPr txBox="1"/>
          <p:nvPr>
            <p:ph type="body" sz="quarter" idx="1"/>
          </p:nvPr>
        </p:nvSpPr>
        <p:spPr>
          <a:prstGeom prst="rect">
            <a:avLst/>
          </a:prstGeom>
        </p:spPr>
        <p:txBody>
          <a:bodyPr/>
          <a:lstStyle/>
          <a:p>
            <a:pPr/>
          </a:p>
        </p:txBody>
      </p:sp>
      <p:sp>
        <p:nvSpPr>
          <p:cNvPr id="1172" name="Google Shape;252;g2b3f12a4dd9_0_562"/>
          <p:cNvSpPr txBox="1"/>
          <p:nvPr>
            <p:ph type="body" idx="21"/>
          </p:nvPr>
        </p:nvSpPr>
        <p:spPr>
          <a:prstGeom prst="rect">
            <a:avLst/>
          </a:prstGeom>
        </p:spPr>
        <p:txBody>
          <a:bodyPr/>
          <a:lstStyle/>
          <a:p>
            <a:pPr indent="-279400">
              <a:lnSpc>
                <a:spcPct val="90000"/>
              </a:lnSpc>
              <a:spcBef>
                <a:spcPts val="1700"/>
              </a:spcBef>
              <a:buClr>
                <a:srgbClr val="000000"/>
              </a:buClr>
            </a:pPr>
          </a:p>
        </p:txBody>
      </p:sp>
      <p:pic>
        <p:nvPicPr>
          <p:cNvPr id="1173" name="вставленный-фильм.png" descr="вставленный-фильм.png"/>
          <p:cNvPicPr>
            <a:picLocks noChangeAspect="1"/>
          </p:cNvPicPr>
          <p:nvPr/>
        </p:nvPicPr>
        <p:blipFill>
          <a:blip r:embed="rId2">
            <a:extLst/>
          </a:blip>
          <a:stretch>
            <a:fillRect/>
          </a:stretch>
        </p:blipFill>
        <p:spPr>
          <a:xfrm>
            <a:off x="1663700" y="1598138"/>
            <a:ext cx="5816600" cy="30861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601" name="вставленный-фильм.png" descr="вставленный-фильм.png"/>
          <p:cNvPicPr>
            <a:picLocks noChangeAspect="1"/>
          </p:cNvPicPr>
          <p:nvPr/>
        </p:nvPicPr>
        <p:blipFill>
          <a:blip r:embed="rId2">
            <a:extLst/>
          </a:blip>
          <a:stretch>
            <a:fillRect/>
          </a:stretch>
        </p:blipFill>
        <p:spPr>
          <a:xfrm>
            <a:off x="1280595" y="1053772"/>
            <a:ext cx="6582810" cy="1677832"/>
          </a:xfrm>
          <a:prstGeom prst="rect">
            <a:avLst/>
          </a:prstGeom>
          <a:ln w="12700">
            <a:miter lim="400000"/>
          </a:ln>
        </p:spPr>
      </p:pic>
      <p:pic>
        <p:nvPicPr>
          <p:cNvPr id="602" name="вставленный-фильм.png" descr="вставленный-фильм.png"/>
          <p:cNvPicPr>
            <a:picLocks noChangeAspect="1"/>
          </p:cNvPicPr>
          <p:nvPr/>
        </p:nvPicPr>
        <p:blipFill>
          <a:blip r:embed="rId3">
            <a:extLst/>
          </a:blip>
          <a:stretch>
            <a:fillRect/>
          </a:stretch>
        </p:blipFill>
        <p:spPr>
          <a:xfrm>
            <a:off x="387942" y="3252709"/>
            <a:ext cx="4372427" cy="1203186"/>
          </a:xfrm>
          <a:prstGeom prst="rect">
            <a:avLst/>
          </a:prstGeom>
          <a:ln w="12700">
            <a:miter lim="400000"/>
          </a:ln>
        </p:spPr>
      </p:pic>
      <p:pic>
        <p:nvPicPr>
          <p:cNvPr id="603" name="вставленный-фильм.png" descr="вставленный-фильм.png"/>
          <p:cNvPicPr>
            <a:picLocks noChangeAspect="1"/>
          </p:cNvPicPr>
          <p:nvPr/>
        </p:nvPicPr>
        <p:blipFill>
          <a:blip r:embed="rId4">
            <a:extLst/>
          </a:blip>
          <a:stretch>
            <a:fillRect/>
          </a:stretch>
        </p:blipFill>
        <p:spPr>
          <a:xfrm>
            <a:off x="4850351" y="3271339"/>
            <a:ext cx="4122911" cy="1165926"/>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5" name="Задача перевода последовательностей"/>
          <p:cNvSpPr txBox="1"/>
          <p:nvPr>
            <p:ph type="title"/>
          </p:nvPr>
        </p:nvSpPr>
        <p:spPr>
          <a:prstGeom prst="rect">
            <a:avLst/>
          </a:prstGeom>
        </p:spPr>
        <p:txBody>
          <a:bodyPr/>
          <a:lstStyle/>
          <a:p>
            <a:pPr/>
            <a:r>
              <a:t>Задача перевода последовательностей</a:t>
            </a:r>
          </a:p>
        </p:txBody>
      </p:sp>
      <p:sp>
        <p:nvSpPr>
          <p:cNvPr id="1176" name="Нажмите дважды"/>
          <p:cNvSpPr txBox="1"/>
          <p:nvPr>
            <p:ph type="body" sz="quarter" idx="1"/>
          </p:nvPr>
        </p:nvSpPr>
        <p:spPr>
          <a:prstGeom prst="rect">
            <a:avLst/>
          </a:prstGeom>
        </p:spPr>
        <p:txBody>
          <a:bodyPr/>
          <a:lstStyle/>
          <a:p>
            <a:pPr/>
          </a:p>
        </p:txBody>
      </p:sp>
      <p:sp>
        <p:nvSpPr>
          <p:cNvPr id="1177" name="Google Shape;252;g2b3f12a4dd9_0_562"/>
          <p:cNvSpPr txBox="1"/>
          <p:nvPr>
            <p:ph type="body" idx="21"/>
          </p:nvPr>
        </p:nvSpPr>
        <p:spPr>
          <a:prstGeom prst="rect">
            <a:avLst/>
          </a:prstGeom>
        </p:spPr>
        <p:txBody>
          <a:bodyPr/>
          <a:lstStyle/>
          <a:p>
            <a:pPr indent="-279400">
              <a:lnSpc>
                <a:spcPct val="90000"/>
              </a:lnSpc>
              <a:spcBef>
                <a:spcPts val="1700"/>
              </a:spcBef>
              <a:buClr>
                <a:srgbClr val="000000"/>
              </a:buClr>
            </a:pPr>
          </a:p>
        </p:txBody>
      </p:sp>
      <p:pic>
        <p:nvPicPr>
          <p:cNvPr id="1178" name="enc_dec_prob_idea.mp4" descr="enc_dec_prob_idea.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476153" y="1204395"/>
            <a:ext cx="6055316" cy="333603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000" fill="hold"/>
                                        <p:tgtEl>
                                          <p:spTgt spid="117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178"/>
                </p:tgtEl>
              </p:cMediaNode>
            </p:video>
            <p:seq concurrent="1" prevAc="none" nextAc="seek">
              <p:cTn id="8" evtFilter="cancelBubble" nodeType="interactiveSeq" restart="whenNotActive" fill="hold">
                <p:stCondLst>
                  <p:cond delay="0" evt="onClick">
                    <p:tgtEl>
                      <p:spTgt spid="117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178"/>
                                        </p:tgtEl>
                                      </p:cBhvr>
                                    </p:cmd>
                                  </p:childTnLst>
                                </p:cTn>
                              </p:par>
                            </p:childTnLst>
                          </p:cTn>
                        </p:par>
                      </p:childTnLst>
                    </p:cTn>
                  </p:par>
                </p:childTnLst>
              </p:cTn>
              <p:nextCondLst>
                <p:cond delay="0" evt="onClick">
                  <p:tgtEl>
                    <p:spTgt spid="1178"/>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0" name="Современный подход к машинному переводу"/>
          <p:cNvSpPr txBox="1"/>
          <p:nvPr>
            <p:ph type="title"/>
          </p:nvPr>
        </p:nvSpPr>
        <p:spPr>
          <a:prstGeom prst="rect">
            <a:avLst/>
          </a:prstGeom>
        </p:spPr>
        <p:txBody>
          <a:bodyPr/>
          <a:lstStyle/>
          <a:p>
            <a:pPr/>
            <a:r>
              <a:t>Современный подход к машинному переводу</a:t>
            </a:r>
          </a:p>
        </p:txBody>
      </p:sp>
      <p:sp>
        <p:nvSpPr>
          <p:cNvPr id="1181" name="Нажмите дважды"/>
          <p:cNvSpPr txBox="1"/>
          <p:nvPr>
            <p:ph type="body" sz="quarter" idx="1"/>
          </p:nvPr>
        </p:nvSpPr>
        <p:spPr>
          <a:prstGeom prst="rect">
            <a:avLst/>
          </a:prstGeom>
        </p:spPr>
        <p:txBody>
          <a:bodyPr/>
          <a:lstStyle/>
          <a:p>
            <a:pPr/>
          </a:p>
        </p:txBody>
      </p:sp>
      <p:sp>
        <p:nvSpPr>
          <p:cNvPr id="1182" name="Google Shape;252;g2b3f12a4dd9_0_562"/>
          <p:cNvSpPr txBox="1"/>
          <p:nvPr>
            <p:ph type="body" idx="21"/>
          </p:nvPr>
        </p:nvSpPr>
        <p:spPr>
          <a:prstGeom prst="rect">
            <a:avLst/>
          </a:prstGeom>
        </p:spPr>
        <p:txBody>
          <a:bodyPr/>
          <a:lstStyle/>
          <a:p>
            <a:pPr indent="-279400">
              <a:lnSpc>
                <a:spcPct val="90000"/>
              </a:lnSpc>
              <a:spcBef>
                <a:spcPts val="1700"/>
              </a:spcBef>
              <a:buClr>
                <a:srgbClr val="000000"/>
              </a:buClr>
            </a:pPr>
          </a:p>
        </p:txBody>
      </p:sp>
      <p:pic>
        <p:nvPicPr>
          <p:cNvPr id="1183" name="вставленный-фильм.png" descr="вставленный-фильм.png"/>
          <p:cNvPicPr>
            <a:picLocks noChangeAspect="1"/>
          </p:cNvPicPr>
          <p:nvPr/>
        </p:nvPicPr>
        <p:blipFill>
          <a:blip r:embed="rId2">
            <a:extLst/>
          </a:blip>
          <a:stretch>
            <a:fillRect/>
          </a:stretch>
        </p:blipFill>
        <p:spPr>
          <a:xfrm>
            <a:off x="2340134" y="1478145"/>
            <a:ext cx="4463732" cy="3326088"/>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Современный подход к машинному переводу"/>
          <p:cNvSpPr txBox="1"/>
          <p:nvPr>
            <p:ph type="title"/>
          </p:nvPr>
        </p:nvSpPr>
        <p:spPr>
          <a:prstGeom prst="rect">
            <a:avLst/>
          </a:prstGeom>
        </p:spPr>
        <p:txBody>
          <a:bodyPr/>
          <a:lstStyle/>
          <a:p>
            <a:pPr/>
            <a:r>
              <a:t>Современный подход к машинному переводу</a:t>
            </a:r>
          </a:p>
        </p:txBody>
      </p:sp>
      <p:sp>
        <p:nvSpPr>
          <p:cNvPr id="1186" name="Нажмите дважды"/>
          <p:cNvSpPr txBox="1"/>
          <p:nvPr>
            <p:ph type="body" sz="quarter" idx="1"/>
          </p:nvPr>
        </p:nvSpPr>
        <p:spPr>
          <a:prstGeom prst="rect">
            <a:avLst/>
          </a:prstGeom>
        </p:spPr>
        <p:txBody>
          <a:bodyPr/>
          <a:lstStyle/>
          <a:p>
            <a:pPr/>
          </a:p>
        </p:txBody>
      </p:sp>
      <p:sp>
        <p:nvSpPr>
          <p:cNvPr id="1187" name="Google Shape;252;g2b3f12a4dd9_0_56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indent="-279400">
              <a:lnSpc>
                <a:spcPct val="90000"/>
              </a:lnSpc>
              <a:spcBef>
                <a:spcPts val="1700"/>
              </a:spcBef>
              <a:buClr>
                <a:srgbClr val="000000"/>
              </a:buClr>
            </a:pPr>
            <a:r>
              <a:t>Для популярных языков открытые LLM показывают сопоставимое или даже лучшее качество, чем специализированные модели</a:t>
            </a:r>
          </a:p>
          <a:p>
            <a:pPr indent="-279400">
              <a:lnSpc>
                <a:spcPct val="90000"/>
              </a:lnSpc>
              <a:spcBef>
                <a:spcPts val="1700"/>
              </a:spcBef>
              <a:buClr>
                <a:srgbClr val="000000"/>
              </a:buClr>
            </a:pPr>
            <a:r>
              <a:t>Для задач перевода на малоресурсные языки специализированные модели для перевода(NLLB, LASER, seamless-m4t) справляются заметно лучше</a:t>
            </a:r>
          </a:p>
          <a:p>
            <a:pPr indent="-279400">
              <a:lnSpc>
                <a:spcPct val="90000"/>
              </a:lnSpc>
              <a:spcBef>
                <a:spcPts val="1700"/>
              </a:spcBef>
              <a:buClr>
                <a:srgbClr val="000000"/>
              </a:buClr>
            </a:pPr>
            <a:r>
              <a:t>Текущая SOTA модель для мультиязычного перевода это модель NLLB(200 языков)</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Метрики машинного перевода"/>
          <p:cNvSpPr txBox="1"/>
          <p:nvPr>
            <p:ph type="title"/>
          </p:nvPr>
        </p:nvSpPr>
        <p:spPr>
          <a:prstGeom prst="rect">
            <a:avLst/>
          </a:prstGeom>
        </p:spPr>
        <p:txBody>
          <a:bodyPr/>
          <a:lstStyle/>
          <a:p>
            <a:pPr/>
            <a:r>
              <a:t>Метрики машинного перевода</a:t>
            </a:r>
          </a:p>
        </p:txBody>
      </p:sp>
      <p:sp>
        <p:nvSpPr>
          <p:cNvPr id="1190" name="Нажмите дважды"/>
          <p:cNvSpPr txBox="1"/>
          <p:nvPr>
            <p:ph type="body" sz="quarter" idx="1"/>
          </p:nvPr>
        </p:nvSpPr>
        <p:spPr>
          <a:prstGeom prst="rect">
            <a:avLst/>
          </a:prstGeom>
        </p:spPr>
        <p:txBody>
          <a:bodyPr/>
          <a:lstStyle/>
          <a:p>
            <a:pPr/>
          </a:p>
        </p:txBody>
      </p:sp>
      <p:sp>
        <p:nvSpPr>
          <p:cNvPr id="1191" name="Google Shape;252;g2b3f12a4dd9_0_56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defTabSz="685800">
              <a:lnSpc>
                <a:spcPct val="90000"/>
              </a:lnSpc>
              <a:spcBef>
                <a:spcPts val="1200"/>
              </a:spcBef>
              <a:buClrTx/>
              <a:buSzTx/>
              <a:buFontTx/>
              <a:buNone/>
              <a:defRPr sz="1350"/>
            </a:pPr>
            <a:r>
              <a:t>Сложность оценки перевода в том, что можно перефразировать исходную фразу, но суть перевода останется прежней</a:t>
            </a:r>
          </a:p>
          <a:p>
            <a:pPr marL="0" indent="0" defTabSz="685800">
              <a:lnSpc>
                <a:spcPct val="90000"/>
              </a:lnSpc>
              <a:spcBef>
                <a:spcPts val="1200"/>
              </a:spcBef>
              <a:buClrTx/>
              <a:buSzTx/>
              <a:buFontTx/>
              <a:buNone/>
              <a:defRPr sz="1350"/>
            </a:pPr>
            <a:r>
              <a:t>Поэтому зачастую автоматизированные метрики используют для оценок по первым бенчмаркам, а более сложную человеческую оценку для финальных оценок</a:t>
            </a:r>
          </a:p>
          <a:p>
            <a:pPr marL="0" indent="0" defTabSz="685800">
              <a:lnSpc>
                <a:spcPct val="90000"/>
              </a:lnSpc>
              <a:spcBef>
                <a:spcPts val="1200"/>
              </a:spcBef>
              <a:buClrTx/>
              <a:buSzTx/>
              <a:buFontTx/>
              <a:buNone/>
              <a:defRPr sz="1350"/>
            </a:pPr>
            <a:r>
              <a:t>К автоматическим метрикам можно отнести:</a:t>
            </a:r>
          </a:p>
          <a:p>
            <a:pPr marL="342900" indent="-209550" defTabSz="685800">
              <a:lnSpc>
                <a:spcPct val="90000"/>
              </a:lnSpc>
              <a:spcBef>
                <a:spcPts val="1200"/>
              </a:spcBef>
              <a:buClr>
                <a:srgbClr val="000000"/>
              </a:buClr>
              <a:buSzPts val="1300"/>
              <a:defRPr sz="1350"/>
            </a:pPr>
            <a:r>
              <a:t>BLEU</a:t>
            </a:r>
          </a:p>
          <a:p>
            <a:pPr marL="342900" indent="-209550" defTabSz="685800">
              <a:lnSpc>
                <a:spcPct val="90000"/>
              </a:lnSpc>
              <a:spcBef>
                <a:spcPts val="1200"/>
              </a:spcBef>
              <a:buClr>
                <a:srgbClr val="000000"/>
              </a:buClr>
              <a:buSzPts val="1300"/>
              <a:defRPr sz="1350"/>
            </a:pPr>
            <a:r>
              <a:t>ROUGE</a:t>
            </a:r>
          </a:p>
          <a:p>
            <a:pPr marL="342900" indent="-209550" defTabSz="685800">
              <a:lnSpc>
                <a:spcPct val="90000"/>
              </a:lnSpc>
              <a:spcBef>
                <a:spcPts val="1200"/>
              </a:spcBef>
              <a:buClr>
                <a:srgbClr val="000000"/>
              </a:buClr>
              <a:buSzPts val="1300"/>
              <a:defRPr sz="1350"/>
            </a:pPr>
            <a:r>
              <a:t>METEOR</a:t>
            </a:r>
          </a:p>
          <a:p>
            <a:pPr marL="342900" indent="-209550" defTabSz="685800">
              <a:lnSpc>
                <a:spcPct val="90000"/>
              </a:lnSpc>
              <a:spcBef>
                <a:spcPts val="1200"/>
              </a:spcBef>
              <a:buClr>
                <a:srgbClr val="000000"/>
              </a:buClr>
              <a:buSzPts val="1300"/>
              <a:defRPr sz="1350"/>
            </a:pPr>
            <a:r>
              <a:t>WER</a:t>
            </a:r>
          </a:p>
          <a:p>
            <a:pPr marL="342900" indent="-209550" defTabSz="685800">
              <a:lnSpc>
                <a:spcPct val="90000"/>
              </a:lnSpc>
              <a:spcBef>
                <a:spcPts val="1200"/>
              </a:spcBef>
              <a:buClr>
                <a:srgbClr val="000000"/>
              </a:buClr>
              <a:buSzPts val="1300"/>
              <a:defRPr sz="1350"/>
            </a:pPr>
            <a:r>
              <a:t>итд</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3" name="BLEU"/>
          <p:cNvSpPr txBox="1"/>
          <p:nvPr>
            <p:ph type="title"/>
          </p:nvPr>
        </p:nvSpPr>
        <p:spPr>
          <a:prstGeom prst="rect">
            <a:avLst/>
          </a:prstGeom>
        </p:spPr>
        <p:txBody>
          <a:bodyPr/>
          <a:lstStyle/>
          <a:p>
            <a:pPr/>
            <a:r>
              <a:t>BLEU</a:t>
            </a:r>
          </a:p>
        </p:txBody>
      </p:sp>
      <p:sp>
        <p:nvSpPr>
          <p:cNvPr id="1194" name="Google Shape;252;g2b3f12a4dd9_0_562"/>
          <p:cNvSpPr txBox="1"/>
          <p:nvPr>
            <p:ph type="body" idx="21"/>
          </p:nvPr>
        </p:nvSpPr>
        <p:spPr>
          <a:xfrm>
            <a:off x="452399" y="1318110"/>
            <a:ext cx="8239202" cy="3096001"/>
          </a:xfrm>
          <a:prstGeom prst="rect">
            <a:avLst/>
          </a:prstGeom>
          <a:extLst>
            <a:ext uri="{C572A759-6A51-4108-AA02-DFA0A04FC94B}">
              <ma14:wrappingTextBoxFlag xmlns:ma14="http://schemas.microsoft.com/office/mac/drawingml/2011/main" val="1"/>
            </a:ext>
          </a:extLst>
        </p:spPr>
        <p:txBody>
          <a:bodyPr/>
          <a:lstStyle>
            <a:lvl1pPr marL="0" indent="0">
              <a:lnSpc>
                <a:spcPct val="90000"/>
              </a:lnSpc>
              <a:spcBef>
                <a:spcPts val="1700"/>
              </a:spcBef>
              <a:buClrTx/>
              <a:buSzTx/>
              <a:buFontTx/>
              <a:buNone/>
            </a:lvl1pPr>
          </a:lstStyle>
          <a:p>
            <a:pPr/>
            <a:r>
              <a:t>BLEU (BiLingual Evaluation Understudy) - метрика основанная на подсчете слов (unigrams) и словосочетаний (n‑grams) из машинного перевода, также встречающихся в эталоне.</a:t>
            </a:r>
          </a:p>
        </p:txBody>
      </p:sp>
      <p:pic>
        <p:nvPicPr>
          <p:cNvPr id="1195" name="вставленный-фильм.png" descr="вставленный-фильм.png"/>
          <p:cNvPicPr>
            <a:picLocks noChangeAspect="1"/>
          </p:cNvPicPr>
          <p:nvPr/>
        </p:nvPicPr>
        <p:blipFill>
          <a:blip r:embed="rId2">
            <a:extLst/>
          </a:blip>
          <a:stretch>
            <a:fillRect/>
          </a:stretch>
        </p:blipFill>
        <p:spPr>
          <a:xfrm>
            <a:off x="1590050" y="2463187"/>
            <a:ext cx="5963900" cy="1765725"/>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7" name="BLEU"/>
          <p:cNvSpPr txBox="1"/>
          <p:nvPr>
            <p:ph type="title"/>
          </p:nvPr>
        </p:nvSpPr>
        <p:spPr>
          <a:prstGeom prst="rect">
            <a:avLst/>
          </a:prstGeom>
        </p:spPr>
        <p:txBody>
          <a:bodyPr/>
          <a:lstStyle/>
          <a:p>
            <a:pPr/>
            <a:r>
              <a:t>BLEU</a:t>
            </a:r>
          </a:p>
        </p:txBody>
      </p:sp>
      <p:sp>
        <p:nvSpPr>
          <p:cNvPr id="1198" name="Google Shape;252;g2b3f12a4dd9_0_562"/>
          <p:cNvSpPr txBox="1"/>
          <p:nvPr>
            <p:ph type="body" idx="21"/>
          </p:nvPr>
        </p:nvSpPr>
        <p:spPr>
          <a:xfrm>
            <a:off x="1932606" y="274707"/>
            <a:ext cx="6967369" cy="1322254"/>
          </a:xfrm>
          <a:prstGeom prst="rect">
            <a:avLst/>
          </a:prstGeom>
          <a:extLst>
            <a:ext uri="{C572A759-6A51-4108-AA02-DFA0A04FC94B}">
              <ma14:wrappingTextBoxFlag xmlns:ma14="http://schemas.microsoft.com/office/mac/drawingml/2011/main" val="1"/>
            </a:ext>
          </a:extLst>
        </p:spPr>
        <p:txBody>
          <a:bodyPr/>
          <a:lstStyle/>
          <a:p>
            <a:pPr marL="0" indent="0" defTabSz="822959">
              <a:lnSpc>
                <a:spcPct val="90000"/>
              </a:lnSpc>
              <a:spcBef>
                <a:spcPts val="1500"/>
              </a:spcBef>
              <a:buClrTx/>
              <a:buSzTx/>
              <a:buFontTx/>
              <a:buNone/>
              <a:defRPr sz="1619"/>
            </a:pPr>
            <a:r>
              <a:t>Исходное предложение: Israeli officials are responsible for airport security </a:t>
            </a:r>
          </a:p>
          <a:p>
            <a:pPr marL="0" indent="0" defTabSz="822959">
              <a:lnSpc>
                <a:spcPct val="90000"/>
              </a:lnSpc>
              <a:spcBef>
                <a:spcPts val="1500"/>
              </a:spcBef>
              <a:buClrTx/>
              <a:buSzTx/>
              <a:buFontTx/>
              <a:buNone/>
              <a:defRPr sz="1619"/>
            </a:pPr>
            <a:r>
              <a:t>Кандидат А: Israeli officials responsibility for airport safety </a:t>
            </a:r>
          </a:p>
          <a:p>
            <a:pPr marL="0" indent="0" defTabSz="822959">
              <a:lnSpc>
                <a:spcPct val="90000"/>
              </a:lnSpc>
              <a:spcBef>
                <a:spcPts val="1500"/>
              </a:spcBef>
              <a:buClrTx/>
              <a:buSzTx/>
              <a:buFontTx/>
              <a:buNone/>
              <a:defRPr sz="1619"/>
            </a:pPr>
            <a:r>
              <a:t>Кандидат В: Airport security Israeli officials are responsible </a:t>
            </a:r>
          </a:p>
        </p:txBody>
      </p:sp>
      <p:graphicFrame>
        <p:nvGraphicFramePr>
          <p:cNvPr id="1199" name="Tаблица 1"/>
          <p:cNvGraphicFramePr/>
          <p:nvPr/>
        </p:nvGraphicFramePr>
        <p:xfrm>
          <a:off x="2552821" y="1615297"/>
          <a:ext cx="4051058" cy="330979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46119"/>
                <a:gridCol w="1346119"/>
                <a:gridCol w="1346119"/>
              </a:tblGrid>
              <a:tr h="471013">
                <a:tc>
                  <a:txBody>
                    <a:bodyPr/>
                    <a:lstStyle/>
                    <a:p>
                      <a:pPr algn="ctr" defTabSz="457200">
                        <a:defRPr sz="1800"/>
                      </a:pPr>
                      <a:r>
                        <a:rPr sz="1200">
                          <a:latin typeface="+mj-lt"/>
                          <a:ea typeface="+mj-ea"/>
                          <a:cs typeface="+mj-cs"/>
                          <a:sym typeface="Helvetica"/>
                        </a:rPr>
                        <a:t>Metric</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System A</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System B</a:t>
                      </a:r>
                    </a:p>
                  </a:txBody>
                  <a:tcPr marL="12700" marR="12700" marT="12700" marB="12700" anchor="ctr" anchorCtr="0" horzOverflow="overflow">
                    <a:solidFill>
                      <a:srgbClr val="FFFFFF"/>
                    </a:solidFill>
                  </a:tcPr>
                </a:tc>
              </a:tr>
              <a:tr h="471013">
                <a:tc>
                  <a:txBody>
                    <a:bodyPr/>
                    <a:lstStyle/>
                    <a:p>
                      <a:pPr algn="ctr" defTabSz="457200">
                        <a:defRPr sz="1800"/>
                      </a:pPr>
                      <a:r>
                        <a:rPr sz="1200">
                          <a:latin typeface="+mj-lt"/>
                          <a:ea typeface="+mj-ea"/>
                          <a:cs typeface="+mj-cs"/>
                          <a:sym typeface="Helvetica"/>
                        </a:rPr>
                        <a:t>precision (1-gram)</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3/6</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6/6</a:t>
                      </a:r>
                    </a:p>
                  </a:txBody>
                  <a:tcPr marL="12700" marR="12700" marT="12700" marB="12700" anchor="ctr" anchorCtr="0" horzOverflow="overflow">
                    <a:solidFill>
                      <a:srgbClr val="FFFFFF"/>
                    </a:solidFill>
                  </a:tcPr>
                </a:tc>
              </a:tr>
              <a:tr h="471013">
                <a:tc>
                  <a:txBody>
                    <a:bodyPr/>
                    <a:lstStyle/>
                    <a:p>
                      <a:pPr algn="ctr" defTabSz="457200">
                        <a:defRPr sz="1800"/>
                      </a:pPr>
                      <a:r>
                        <a:rPr sz="1200">
                          <a:latin typeface="+mj-lt"/>
                          <a:ea typeface="+mj-ea"/>
                          <a:cs typeface="+mj-cs"/>
                          <a:sym typeface="Helvetica"/>
                        </a:rPr>
                        <a:t>precision (2-gram)</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1/5</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4/5</a:t>
                      </a:r>
                    </a:p>
                  </a:txBody>
                  <a:tcPr marL="12700" marR="12700" marT="12700" marB="12700" anchor="ctr" anchorCtr="0" horzOverflow="overflow">
                    <a:solidFill>
                      <a:srgbClr val="FFFFFF"/>
                    </a:solidFill>
                  </a:tcPr>
                </a:tc>
              </a:tr>
              <a:tr h="471013">
                <a:tc>
                  <a:txBody>
                    <a:bodyPr/>
                    <a:lstStyle/>
                    <a:p>
                      <a:pPr algn="ctr" defTabSz="457200">
                        <a:defRPr sz="1800"/>
                      </a:pPr>
                      <a:r>
                        <a:rPr sz="1200">
                          <a:latin typeface="+mj-lt"/>
                          <a:ea typeface="+mj-ea"/>
                          <a:cs typeface="+mj-cs"/>
                          <a:sym typeface="Helvetica"/>
                        </a:rPr>
                        <a:t>precision (3-gram)</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0/4</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2/4</a:t>
                      </a:r>
                    </a:p>
                  </a:txBody>
                  <a:tcPr marL="12700" marR="12700" marT="12700" marB="12700" anchor="ctr" anchorCtr="0" horzOverflow="overflow">
                    <a:solidFill>
                      <a:srgbClr val="FFFFFF"/>
                    </a:solidFill>
                  </a:tcPr>
                </a:tc>
              </a:tr>
              <a:tr h="471013">
                <a:tc>
                  <a:txBody>
                    <a:bodyPr/>
                    <a:lstStyle/>
                    <a:p>
                      <a:pPr algn="ctr" defTabSz="457200">
                        <a:defRPr sz="1800"/>
                      </a:pPr>
                      <a:r>
                        <a:rPr sz="1200">
                          <a:latin typeface="+mj-lt"/>
                          <a:ea typeface="+mj-ea"/>
                          <a:cs typeface="+mj-cs"/>
                          <a:sym typeface="Helvetica"/>
                        </a:rPr>
                        <a:t>precision (4-gram)</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0/3</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1/3</a:t>
                      </a:r>
                    </a:p>
                  </a:txBody>
                  <a:tcPr marL="12700" marR="12700" marT="12700" marB="12700" anchor="ctr" anchorCtr="0" horzOverflow="overflow">
                    <a:solidFill>
                      <a:srgbClr val="FFFFFF"/>
                    </a:solidFill>
                  </a:tcPr>
                </a:tc>
              </a:tr>
              <a:tr h="471013">
                <a:tc>
                  <a:txBody>
                    <a:bodyPr/>
                    <a:lstStyle/>
                    <a:p>
                      <a:pPr algn="ctr" defTabSz="457200">
                        <a:defRPr sz="1800"/>
                      </a:pPr>
                      <a:r>
                        <a:rPr sz="1200">
                          <a:latin typeface="+mj-lt"/>
                          <a:ea typeface="+mj-ea"/>
                          <a:cs typeface="+mj-cs"/>
                          <a:sym typeface="Helvetica"/>
                        </a:rPr>
                        <a:t>brevity penalty</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6/7</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6/7</a:t>
                      </a:r>
                    </a:p>
                  </a:txBody>
                  <a:tcPr marL="12700" marR="12700" marT="12700" marB="12700" anchor="ctr" anchorCtr="0" horzOverflow="overflow">
                    <a:solidFill>
                      <a:srgbClr val="FFFFFF"/>
                    </a:solidFill>
                  </a:tcPr>
                </a:tc>
              </a:tr>
              <a:tr h="471013">
                <a:tc>
                  <a:txBody>
                    <a:bodyPr/>
                    <a:lstStyle/>
                    <a:p>
                      <a:pPr algn="ctr" defTabSz="457200">
                        <a:defRPr sz="1800"/>
                      </a:pPr>
                      <a:r>
                        <a:rPr sz="1200">
                          <a:latin typeface="+mj-lt"/>
                          <a:ea typeface="+mj-ea"/>
                          <a:cs typeface="+mj-cs"/>
                          <a:sym typeface="Helvetica"/>
                        </a:rPr>
                        <a:t>BLEU</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0 %</a:t>
                      </a:r>
                    </a:p>
                  </a:txBody>
                  <a:tcPr marL="12700" marR="12700" marT="12700" marB="12700" anchor="ctr" anchorCtr="0" horzOverflow="overflow">
                    <a:solidFill>
                      <a:srgbClr val="FFFFFF"/>
                    </a:solidFill>
                  </a:tcPr>
                </a:tc>
                <a:tc>
                  <a:txBody>
                    <a:bodyPr/>
                    <a:lstStyle/>
                    <a:p>
                      <a:pPr algn="ctr" defTabSz="457200">
                        <a:defRPr sz="1800"/>
                      </a:pPr>
                      <a:r>
                        <a:rPr sz="1200">
                          <a:latin typeface="+mj-lt"/>
                          <a:ea typeface="+mj-ea"/>
                          <a:cs typeface="+mj-cs"/>
                          <a:sym typeface="Helvetica"/>
                        </a:rPr>
                        <a:t>52 %</a:t>
                      </a:r>
                    </a:p>
                  </a:txBody>
                  <a:tcPr marL="12700" marR="12700" marT="12700" marB="12700" anchor="ctr" anchorCtr="0" horzOverflow="overflow">
                    <a:solidFill>
                      <a:srgbClr val="FFFFFF"/>
                    </a:solidFill>
                  </a:tcPr>
                </a:tc>
              </a:tr>
            </a:tbl>
          </a:graphicData>
        </a:graphic>
      </p:graphicFrame>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1" name="Google Shape;817;g2b3f12a4dd9_0_568"/>
          <p:cNvSpPr txBox="1"/>
          <p:nvPr>
            <p:ph type="body" idx="1"/>
          </p:nvPr>
        </p:nvSpPr>
        <p:spPr>
          <a:xfrm>
            <a:off x="224774" y="1074800"/>
            <a:ext cx="8742002" cy="3875100"/>
          </a:xfrm>
          <a:prstGeom prst="rect">
            <a:avLst/>
          </a:prstGeom>
        </p:spPr>
        <p:txBody>
          <a:bodyPr/>
          <a:lstStyle/>
          <a:p>
            <a:pPr marL="469900" indent="-355600">
              <a:lnSpc>
                <a:spcPct val="150000"/>
              </a:lnSpc>
            </a:pPr>
            <a:r>
              <a:t>Вспомнили особенности архитектуры Transformer</a:t>
            </a:r>
          </a:p>
          <a:p>
            <a:pPr marL="469900" indent="-355600">
              <a:lnSpc>
                <a:spcPct val="150000"/>
              </a:lnSpc>
            </a:pPr>
            <a:r>
              <a:t>Изучили разновидности токенизации по подсловам</a:t>
            </a:r>
          </a:p>
          <a:p>
            <a:pPr>
              <a:lnSpc>
                <a:spcPct val="150000"/>
              </a:lnSpc>
            </a:pPr>
            <a:r>
              <a:t>Рассмотрели методы семплирования</a:t>
            </a:r>
          </a:p>
          <a:p>
            <a:pPr>
              <a:lnSpc>
                <a:spcPct val="150000"/>
              </a:lnSpc>
            </a:pPr>
            <a:r>
              <a:t>Вспомнили задачу машинного перевода и ее метрики</a:t>
            </a:r>
          </a:p>
        </p:txBody>
      </p:sp>
      <p:sp>
        <p:nvSpPr>
          <p:cNvPr id="1202" name="Google Shape;818;g2b3f12a4dd9_0_568"/>
          <p:cNvSpPr txBox="1"/>
          <p:nvPr>
            <p:ph type="title"/>
          </p:nvPr>
        </p:nvSpPr>
        <p:spPr>
          <a:xfrm>
            <a:off x="224774" y="216699"/>
            <a:ext cx="8559301" cy="572702"/>
          </a:xfrm>
          <a:prstGeom prst="rect">
            <a:avLst/>
          </a:prstGeom>
        </p:spPr>
        <p:txBody>
          <a:bodyPr/>
          <a:lstStyle/>
          <a:p>
            <a:pPr/>
            <a:r>
              <a:t>Итоги занятия</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4" name="Google Shape;823;p69"/>
          <p:cNvSpPr txBox="1"/>
          <p:nvPr>
            <p:ph type="title"/>
          </p:nvPr>
        </p:nvSpPr>
        <p:spPr>
          <a:xfrm>
            <a:off x="209450" y="175725"/>
            <a:ext cx="6180000" cy="1931699"/>
          </a:xfrm>
          <a:prstGeom prst="rect">
            <a:avLst/>
          </a:prstGeom>
        </p:spPr>
        <p:txBody>
          <a:bodyPr/>
          <a:lstStyle/>
          <a:p>
            <a:pPr/>
            <a:r>
              <a:t>Спасибо</a:t>
            </a:r>
          </a:p>
          <a:p>
            <a:pPr/>
            <a:r>
              <a:t>за внимание</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Google Shape;334;g2b3f12a4dd9_0_56"/>
          <p:cNvSpPr txBox="1"/>
          <p:nvPr>
            <p:ph type="title"/>
          </p:nvPr>
        </p:nvSpPr>
        <p:spPr>
          <a:xfrm>
            <a:off x="452437" y="404813"/>
            <a:ext cx="8239202" cy="537301"/>
          </a:xfrm>
          <a:prstGeom prst="rect">
            <a:avLst/>
          </a:prstGeom>
        </p:spPr>
        <p:txBody>
          <a:bodyPr/>
          <a:lstStyle>
            <a:lvl1pPr>
              <a:defRPr b="1" sz="3200">
                <a:solidFill>
                  <a:srgbClr val="000000"/>
                </a:solidFill>
                <a:latin typeface="Helvetica Neue"/>
                <a:ea typeface="Helvetica Neue"/>
                <a:cs typeface="Helvetica Neue"/>
                <a:sym typeface="Helvetica Neue"/>
              </a:defRPr>
            </a:lvl1pPr>
          </a:lstStyle>
          <a:p>
            <a:pPr/>
            <a:r>
              <a:t>Архитектура Transformer (Повторение)</a:t>
            </a:r>
          </a:p>
        </p:txBody>
      </p:sp>
      <p:pic>
        <p:nvPicPr>
          <p:cNvPr id="606" name="вставленный-фильм.png" descr="вставленный-фильм.png"/>
          <p:cNvPicPr>
            <a:picLocks noChangeAspect="1"/>
          </p:cNvPicPr>
          <p:nvPr/>
        </p:nvPicPr>
        <p:blipFill>
          <a:blip r:embed="rId2">
            <a:extLst/>
          </a:blip>
          <a:stretch>
            <a:fillRect/>
          </a:stretch>
        </p:blipFill>
        <p:spPr>
          <a:xfrm>
            <a:off x="1286379" y="911485"/>
            <a:ext cx="6571242" cy="376722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F+Пуск(семинары)">
  <a:themeElements>
    <a:clrScheme name="SF+Пуск(семинары)">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F+Пуск(семинары)">
      <a:majorFont>
        <a:latin typeface="Helvetica"/>
        <a:ea typeface="Helvetica"/>
        <a:cs typeface="Helvetica"/>
      </a:majorFont>
      <a:minorFont>
        <a:latin typeface="Arial"/>
        <a:ea typeface="Arial"/>
        <a:cs typeface="Arial"/>
      </a:minorFont>
    </a:fontScheme>
    <a:fmtScheme name="SF+Пуск(семинары)">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F+Пуск(семинары)">
  <a:themeElements>
    <a:clrScheme name="SF+Пуск(семинары)">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F+Пуск(семинары)">
      <a:majorFont>
        <a:latin typeface="Helvetica"/>
        <a:ea typeface="Helvetica"/>
        <a:cs typeface="Helvetica"/>
      </a:majorFont>
      <a:minorFont>
        <a:latin typeface="Arial"/>
        <a:ea typeface="Arial"/>
        <a:cs typeface="Arial"/>
      </a:minorFont>
    </a:fontScheme>
    <a:fmtScheme name="SF+Пуск(семинары)">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